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6"/>
  </p:handoutMasterIdLst>
  <p:sldIdLst>
    <p:sldId id="256" r:id="rId5"/>
    <p:sldId id="285" r:id="rId6"/>
    <p:sldId id="288" r:id="rId7"/>
    <p:sldId id="289" r:id="rId8"/>
    <p:sldId id="257" r:id="rId9"/>
    <p:sldId id="296" r:id="rId10"/>
    <p:sldId id="298" r:id="rId11"/>
    <p:sldId id="294" r:id="rId12"/>
    <p:sldId id="259" r:id="rId13"/>
    <p:sldId id="260" r:id="rId14"/>
    <p:sldId id="286" r:id="rId15"/>
    <p:sldId id="273" r:id="rId16"/>
    <p:sldId id="274" r:id="rId17"/>
    <p:sldId id="283" r:id="rId18"/>
    <p:sldId id="271" r:id="rId19"/>
    <p:sldId id="268" r:id="rId20"/>
    <p:sldId id="272" r:id="rId21"/>
    <p:sldId id="299" r:id="rId22"/>
    <p:sldId id="263" r:id="rId23"/>
    <p:sldId id="265" r:id="rId24"/>
    <p:sldId id="300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Taft" initials="DT" lastIdx="2" clrIdx="0">
    <p:extLst>
      <p:ext uri="{19B8F6BF-5375-455C-9EA6-DF929625EA0E}">
        <p15:presenceInfo xmlns:p15="http://schemas.microsoft.com/office/powerpoint/2012/main" userId="S-1-5-21-2562226130-2836024751-591005552-498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1E72-2BF0-431D-9255-544071B3E3A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A7505-271D-465D-A182-CD8D98307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84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5F5-CE5E-40ED-8770-7DD6BBF2902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F5E-CD26-4BC9-9355-02965785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2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5F5-CE5E-40ED-8770-7DD6BBF2902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F5E-CD26-4BC9-9355-02965785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7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5F5-CE5E-40ED-8770-7DD6BBF2902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F5E-CD26-4BC9-9355-02965785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4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5F5-CE5E-40ED-8770-7DD6BBF2902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F5E-CD26-4BC9-9355-02965785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5F5-CE5E-40ED-8770-7DD6BBF2902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F5E-CD26-4BC9-9355-02965785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0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5F5-CE5E-40ED-8770-7DD6BBF2902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F5E-CD26-4BC9-9355-02965785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3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5F5-CE5E-40ED-8770-7DD6BBF2902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F5E-CD26-4BC9-9355-02965785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2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5F5-CE5E-40ED-8770-7DD6BBF2902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F5E-CD26-4BC9-9355-02965785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0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5F5-CE5E-40ED-8770-7DD6BBF2902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F5E-CD26-4BC9-9355-02965785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2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5F5-CE5E-40ED-8770-7DD6BBF2902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F5E-CD26-4BC9-9355-02965785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5F5-CE5E-40ED-8770-7DD6BBF2902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F5E-CD26-4BC9-9355-02965785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4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685F5-CE5E-40ED-8770-7DD6BBF2902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BEF5E-CD26-4BC9-9355-02965785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9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education.gov.bc.ca/aspen/logon.d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043447" cy="4552573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 to Belmont Secondary </a:t>
            </a:r>
            <a:br>
              <a:rPr lang="en-US" dirty="0"/>
            </a:br>
            <a:r>
              <a:rPr lang="en-US" dirty="0"/>
              <a:t>Online Course Selection</a:t>
            </a:r>
            <a:br>
              <a:rPr lang="en-US" dirty="0"/>
            </a:br>
            <a:r>
              <a:rPr lang="en-US" dirty="0"/>
              <a:t>Grade 9 - 2021/2022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1509F-7F6F-4051-9348-823FD06B0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27" y="3429000"/>
            <a:ext cx="4749345" cy="31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1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" y="0"/>
            <a:ext cx="4046800" cy="7025933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2102140" y="5607170"/>
            <a:ext cx="3873261" cy="125083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the Requests Tab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89585" y="448574"/>
            <a:ext cx="5960853" cy="279495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 the my info page select the Requests button at the bottom  of the menu on the left.</a:t>
            </a:r>
          </a:p>
        </p:txBody>
      </p:sp>
    </p:spTree>
    <p:extLst>
      <p:ext uri="{BB962C8B-B14F-4D97-AF65-F5344CB8AC3E}">
        <p14:creationId xmlns:p14="http://schemas.microsoft.com/office/powerpoint/2010/main" val="2227541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7645" y="120770"/>
            <a:ext cx="8522898" cy="7763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the Instructions! Read the Belmont Course Booklet!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6" y="969393"/>
            <a:ext cx="9258300" cy="5314950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3758241" y="3260785"/>
            <a:ext cx="4433978" cy="1147313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Grade 9 students take these courses</a:t>
            </a:r>
          </a:p>
        </p:txBody>
      </p:sp>
      <p:sp>
        <p:nvSpPr>
          <p:cNvPr id="10" name="Left Arrow 9"/>
          <p:cNvSpPr/>
          <p:nvPr/>
        </p:nvSpPr>
        <p:spPr>
          <a:xfrm>
            <a:off x="7010399" y="5231513"/>
            <a:ext cx="2889850" cy="62069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Link to Course Booklet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5738003" y="4301002"/>
            <a:ext cx="4908431" cy="10869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Grade 9 student select three electives and two different alternates</a:t>
            </a:r>
          </a:p>
        </p:txBody>
      </p:sp>
    </p:spTree>
    <p:extLst>
      <p:ext uri="{BB962C8B-B14F-4D97-AF65-F5344CB8AC3E}">
        <p14:creationId xmlns:p14="http://schemas.microsoft.com/office/powerpoint/2010/main" val="366270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49"/>
            <a:ext cx="14849475" cy="73628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91509" y="3459191"/>
            <a:ext cx="6131047" cy="14664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Course selection buttons are on the left side below</a:t>
            </a:r>
          </a:p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instructions </a:t>
            </a:r>
          </a:p>
        </p:txBody>
      </p:sp>
    </p:spTree>
    <p:extLst>
      <p:ext uri="{BB962C8B-B14F-4D97-AF65-F5344CB8AC3E}">
        <p14:creationId xmlns:p14="http://schemas.microsoft.com/office/powerpoint/2010/main" val="2358751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67" y="503023"/>
            <a:ext cx="11677650" cy="68294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618851" y="280363"/>
            <a:ext cx="6202393" cy="56071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Below the instructions are a set of course selection buttons</a:t>
            </a:r>
          </a:p>
        </p:txBody>
      </p:sp>
      <p:sp>
        <p:nvSpPr>
          <p:cNvPr id="10" name="Left Arrow 9"/>
          <p:cNvSpPr/>
          <p:nvPr/>
        </p:nvSpPr>
        <p:spPr>
          <a:xfrm>
            <a:off x="6228273" y="6235408"/>
            <a:ext cx="3769743" cy="724619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Leave a note for counsellor here</a:t>
            </a:r>
          </a:p>
        </p:txBody>
      </p:sp>
      <p:sp>
        <p:nvSpPr>
          <p:cNvPr id="12" name="Right Arrow 11"/>
          <p:cNvSpPr/>
          <p:nvPr/>
        </p:nvSpPr>
        <p:spPr>
          <a:xfrm rot="2113523">
            <a:off x="999405" y="1406106"/>
            <a:ext cx="3476445" cy="10869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Course selection buttons to select course</a:t>
            </a:r>
          </a:p>
        </p:txBody>
      </p:sp>
      <p:sp>
        <p:nvSpPr>
          <p:cNvPr id="13" name="Right Arrow 12"/>
          <p:cNvSpPr/>
          <p:nvPr/>
        </p:nvSpPr>
        <p:spPr>
          <a:xfrm rot="1862173">
            <a:off x="1173192" y="4408099"/>
            <a:ext cx="3312544" cy="122495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 2 different alternate electives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462514" y="3321170"/>
            <a:ext cx="3821502" cy="12508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 3 Elective classes</a:t>
            </a:r>
          </a:p>
        </p:txBody>
      </p:sp>
    </p:spTree>
    <p:extLst>
      <p:ext uri="{BB962C8B-B14F-4D97-AF65-F5344CB8AC3E}">
        <p14:creationId xmlns:p14="http://schemas.microsoft.com/office/powerpoint/2010/main" val="217514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92" y="0"/>
            <a:ext cx="8839200" cy="78390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954436" y="1649041"/>
            <a:ext cx="6927011" cy="110418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Once you click a selection button you will have another set of instructions and the option of selecting courses in that section by checking the boxes. Complete by clicking OK</a:t>
            </a:r>
          </a:p>
        </p:txBody>
      </p:sp>
      <p:sp>
        <p:nvSpPr>
          <p:cNvPr id="9" name="Right Arrow 8"/>
          <p:cNvSpPr/>
          <p:nvPr/>
        </p:nvSpPr>
        <p:spPr>
          <a:xfrm rot="2454972">
            <a:off x="-242725" y="2814959"/>
            <a:ext cx="1544128" cy="8885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574742">
            <a:off x="-269997" y="4888482"/>
            <a:ext cx="1611952" cy="85401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72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62973" y="520703"/>
            <a:ext cx="9790981" cy="101791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may need to toggle between pages or use the scroll bars on the sides or bottoms of windows to see all of the options or instructions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2231608"/>
            <a:ext cx="11905183" cy="4252367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2396343" y="3617584"/>
            <a:ext cx="2637323" cy="596767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Toggle here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642489" y="3559832"/>
            <a:ext cx="2752825" cy="71226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 number here</a:t>
            </a:r>
          </a:p>
        </p:txBody>
      </p:sp>
    </p:spTree>
    <p:extLst>
      <p:ext uri="{BB962C8B-B14F-4D97-AF65-F5344CB8AC3E}">
        <p14:creationId xmlns:p14="http://schemas.microsoft.com/office/powerpoint/2010/main" val="3718810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233362"/>
            <a:ext cx="10563225" cy="639127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966823" y="233362"/>
            <a:ext cx="4770407" cy="167352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red banner indicates an error while a green banner indicates success.</a:t>
            </a:r>
          </a:p>
        </p:txBody>
      </p:sp>
    </p:spTree>
    <p:extLst>
      <p:ext uri="{BB962C8B-B14F-4D97-AF65-F5344CB8AC3E}">
        <p14:creationId xmlns:p14="http://schemas.microsoft.com/office/powerpoint/2010/main" val="2932067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62" y="362309"/>
            <a:ext cx="8949546" cy="63173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644332" y="1431985"/>
            <a:ext cx="2156604" cy="496018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Students need to select two different alternative electives.</a:t>
            </a:r>
          </a:p>
        </p:txBody>
      </p:sp>
    </p:spTree>
    <p:extLst>
      <p:ext uri="{BB962C8B-B14F-4D97-AF65-F5344CB8AC3E}">
        <p14:creationId xmlns:p14="http://schemas.microsoft.com/office/powerpoint/2010/main" val="1588764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31722" y="0"/>
            <a:ext cx="7021901" cy="106104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Choice Program require separate applications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20" y="1110471"/>
            <a:ext cx="1159192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19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" y="-356987"/>
            <a:ext cx="4312869" cy="7214987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303520" y="760396"/>
            <a:ext cx="3619099" cy="137641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 Electives from various groupings</a:t>
            </a:r>
          </a:p>
        </p:txBody>
      </p:sp>
      <p:sp>
        <p:nvSpPr>
          <p:cNvPr id="8" name="Left Arrow 7"/>
          <p:cNvSpPr/>
          <p:nvPr/>
        </p:nvSpPr>
        <p:spPr>
          <a:xfrm>
            <a:off x="5207267" y="2894370"/>
            <a:ext cx="5265019" cy="172575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 2 Alternate Electives and </a:t>
            </a:r>
          </a:p>
        </p:txBody>
      </p:sp>
      <p:sp>
        <p:nvSpPr>
          <p:cNvPr id="10" name="Left Arrow 9"/>
          <p:cNvSpPr/>
          <p:nvPr/>
        </p:nvSpPr>
        <p:spPr>
          <a:xfrm>
            <a:off x="5207267" y="5794408"/>
            <a:ext cx="3638350" cy="106359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sure you post your selection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4908884" y="4745255"/>
            <a:ext cx="4533499" cy="943276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Notes for counsellor regarding courses you want or special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8742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65721" cy="1103252"/>
          </a:xfrm>
        </p:spPr>
        <p:txBody>
          <a:bodyPr/>
          <a:lstStyle/>
          <a:p>
            <a:r>
              <a:rPr lang="en-US" dirty="0"/>
              <a:t>Online Course Selection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8672" y="2420218"/>
            <a:ext cx="9144000" cy="3523381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You will need your </a:t>
            </a:r>
            <a:r>
              <a:rPr lang="en-US" dirty="0" err="1"/>
              <a:t>MyEd</a:t>
            </a:r>
            <a:r>
              <a:rPr lang="en-US" dirty="0"/>
              <a:t> Portal login information provided by your teacher/school.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Login ID is your student number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Password is temporary and you will create a new one. Keep this private and accessible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If you do not have a Login ID/password, please email agunn@sd62.bc.ca</a:t>
            </a:r>
          </a:p>
          <a:p>
            <a:pPr lvl="2"/>
            <a:endParaRPr lang="en-US" dirty="0"/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You must use a computer the first time you log into </a:t>
            </a:r>
            <a:r>
              <a:rPr lang="en-US" b="1" dirty="0" err="1">
                <a:solidFill>
                  <a:srgbClr val="FF0000"/>
                </a:solidFill>
              </a:rPr>
              <a:t>MyEd</a:t>
            </a:r>
            <a:r>
              <a:rPr lang="en-US" b="1" dirty="0">
                <a:solidFill>
                  <a:srgbClr val="FF0000"/>
                </a:solidFill>
              </a:rPr>
              <a:t> or your account will be disabled!</a:t>
            </a:r>
          </a:p>
        </p:txBody>
      </p:sp>
    </p:spTree>
    <p:extLst>
      <p:ext uri="{BB962C8B-B14F-4D97-AF65-F5344CB8AC3E}">
        <p14:creationId xmlns:p14="http://schemas.microsoft.com/office/powerpoint/2010/main" val="2590874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2" y="1203855"/>
            <a:ext cx="12496800" cy="5457825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7424436" y="2789292"/>
            <a:ext cx="1010652" cy="2074877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44815" y="4157791"/>
            <a:ext cx="8384875" cy="221490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students should have a minimum of 8 primary and 2 alternate courses.  Students that select outside of the timetable courses will have more.  Please ignore Scheduled % and Credits. A green banner when you click the post button will indicate success!!</a:t>
            </a:r>
          </a:p>
        </p:txBody>
      </p:sp>
      <p:sp>
        <p:nvSpPr>
          <p:cNvPr id="4" name="Down Arrow 3"/>
          <p:cNvSpPr/>
          <p:nvPr/>
        </p:nvSpPr>
        <p:spPr>
          <a:xfrm rot="18749843">
            <a:off x="6398222" y="1024656"/>
            <a:ext cx="1035170" cy="154412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2254724">
            <a:off x="8464959" y="1095548"/>
            <a:ext cx="987589" cy="135434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79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you are ready to login please go to the following website: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https://www.myeducation.gov.bc.ca/aspen/logon.do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course selection portal will remain open for one week.</a:t>
            </a:r>
          </a:p>
          <a:p>
            <a:r>
              <a:rPr lang="en-US" dirty="0"/>
              <a:t>Remember only try </a:t>
            </a:r>
            <a:r>
              <a:rPr lang="en-US" dirty="0" err="1"/>
              <a:t>loging</a:t>
            </a:r>
            <a:r>
              <a:rPr lang="en-US" dirty="0"/>
              <a:t> in two times if you are not sure about your password or your account will be disabled.</a:t>
            </a:r>
          </a:p>
          <a:p>
            <a:r>
              <a:rPr lang="en-US" dirty="0"/>
              <a:t>(Hint) Use the forgot password button</a:t>
            </a:r>
          </a:p>
          <a:p>
            <a:r>
              <a:rPr lang="en-US" dirty="0"/>
              <a:t>You can email </a:t>
            </a:r>
            <a:r>
              <a:rPr lang="en-US" dirty="0" err="1"/>
              <a:t>Ms.Bodman</a:t>
            </a:r>
            <a:r>
              <a:rPr lang="en-US" dirty="0"/>
              <a:t> if your account is disabled and she will reset the password for you which will be emailed to you.</a:t>
            </a:r>
          </a:p>
          <a:p>
            <a:r>
              <a:rPr lang="en-US" dirty="0">
                <a:solidFill>
                  <a:srgbClr val="FF0000"/>
                </a:solidFill>
              </a:rPr>
              <a:t>cbodman@sd62.bc.ca</a:t>
            </a:r>
          </a:p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569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Course Selection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358"/>
            <a:ext cx="6667831" cy="48184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course selection sheet lists all of the grade 9 courses. </a:t>
            </a:r>
          </a:p>
          <a:p>
            <a:r>
              <a:rPr lang="en-US" dirty="0"/>
              <a:t>The course selection sheet is available on the Belmont website, under Students -&gt; Gr 9 Course Selection</a:t>
            </a:r>
          </a:p>
          <a:p>
            <a:r>
              <a:rPr lang="en-US" dirty="0"/>
              <a:t>All grade 9 students take English 9, Math 9, Science 9, Social Studies 9 and Physical and Health Education 9.</a:t>
            </a:r>
          </a:p>
          <a:p>
            <a:r>
              <a:rPr lang="en-US" dirty="0"/>
              <a:t>Students select 3 elective classes and 2 alternate classes.</a:t>
            </a:r>
          </a:p>
          <a:p>
            <a:r>
              <a:rPr lang="en-US" dirty="0"/>
              <a:t>Students select their courses on line.  The web address is listed on the last page of this presentation.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0254F-EBBD-41AE-A648-DF0F7DD96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083" y="1763781"/>
            <a:ext cx="3816454" cy="394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4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MyEdBC</a:t>
            </a:r>
            <a:r>
              <a:rPr lang="en-US" dirty="0"/>
              <a:t> Login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Students create and write down a password prior to attempting to log in to the </a:t>
            </a:r>
            <a:r>
              <a:rPr lang="en-US" dirty="0" err="1"/>
              <a:t>MyEdBC</a:t>
            </a:r>
            <a:r>
              <a:rPr lang="en-US" dirty="0"/>
              <a:t> portal.</a:t>
            </a:r>
          </a:p>
          <a:p>
            <a:r>
              <a:rPr lang="en-US" dirty="0"/>
              <a:t>The password should be a minimum of 8 characters long, have both upper and lower case letters and a number and a symbol.</a:t>
            </a:r>
          </a:p>
          <a:p>
            <a:r>
              <a:rPr lang="en-US" dirty="0">
                <a:solidFill>
                  <a:srgbClr val="FF0000"/>
                </a:solidFill>
              </a:rPr>
              <a:t>Login should be done on a computer for the first time or the account will be disabled. Trying to log in with your phone will disable the account. </a:t>
            </a:r>
          </a:p>
          <a:p>
            <a:r>
              <a:rPr lang="en-US" dirty="0">
                <a:solidFill>
                  <a:srgbClr val="FF0000"/>
                </a:solidFill>
              </a:rPr>
              <a:t>Student should be very careful when entering login information as the account will be disabled after more than two inaccurate attempts.</a:t>
            </a:r>
          </a:p>
          <a:p>
            <a:r>
              <a:rPr lang="en-US" dirty="0"/>
              <a:t>Students will enter an email that they use for password recovery. Use the email that you use most frequently</a:t>
            </a:r>
          </a:p>
          <a:p>
            <a:r>
              <a:rPr lang="en-US" dirty="0"/>
              <a:t>Students select security question.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3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620" y="437007"/>
            <a:ext cx="6200775" cy="64960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11480" y="1965960"/>
            <a:ext cx="2935224" cy="148132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number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11480" y="3447288"/>
            <a:ext cx="3203218" cy="246744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Temporary Password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 accurate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8261056" y="376429"/>
            <a:ext cx="3431819" cy="1589531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Your First Time Logging in  must be with a computer!!</a:t>
            </a:r>
          </a:p>
        </p:txBody>
      </p:sp>
    </p:spTree>
    <p:extLst>
      <p:ext uri="{BB962C8B-B14F-4D97-AF65-F5344CB8AC3E}">
        <p14:creationId xmlns:p14="http://schemas.microsoft.com/office/powerpoint/2010/main" val="2138518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This will be your first successful login!!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349" y="1408801"/>
            <a:ext cx="6124575" cy="588645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8436634" y="4287328"/>
            <a:ext cx="3001992" cy="95753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Temporary Password Again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60717" y="4766094"/>
            <a:ext cx="3352890" cy="9144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Enter your new password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60717" y="5449018"/>
            <a:ext cx="3352890" cy="9144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Enter your new password again</a:t>
            </a:r>
          </a:p>
        </p:txBody>
      </p:sp>
    </p:spTree>
    <p:extLst>
      <p:ext uri="{BB962C8B-B14F-4D97-AF65-F5344CB8AC3E}">
        <p14:creationId xmlns:p14="http://schemas.microsoft.com/office/powerpoint/2010/main" val="418435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be asked for an email address.  Enter the email that you use most frequently.  You need this for password recovery.</a:t>
            </a:r>
          </a:p>
          <a:p>
            <a:r>
              <a:rPr lang="en-US" dirty="0"/>
              <a:t>You will then select a security question, such as what city were you born in.   </a:t>
            </a:r>
          </a:p>
        </p:txBody>
      </p:sp>
    </p:spTree>
    <p:extLst>
      <p:ext uri="{BB962C8B-B14F-4D97-AF65-F5344CB8AC3E}">
        <p14:creationId xmlns:p14="http://schemas.microsoft.com/office/powerpoint/2010/main" val="144252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620" y="437007"/>
            <a:ext cx="6200775" cy="64960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11480" y="1965960"/>
            <a:ext cx="2935224" cy="148132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number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6045" y="3447288"/>
            <a:ext cx="3203218" cy="246744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Password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Characters long, upper and lower case, a number and a symbol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8679667" y="4325199"/>
            <a:ext cx="3431819" cy="1589531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you forget password click here! Trying more than twice will lock you out.</a:t>
            </a:r>
          </a:p>
        </p:txBody>
      </p:sp>
    </p:spTree>
    <p:extLst>
      <p:ext uri="{BB962C8B-B14F-4D97-AF65-F5344CB8AC3E}">
        <p14:creationId xmlns:p14="http://schemas.microsoft.com/office/powerpoint/2010/main" val="233907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66026" y="524379"/>
            <a:ext cx="4632385" cy="163901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the page that you get to when you log into your account.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292" y="2491686"/>
            <a:ext cx="10248900" cy="8258175"/>
          </a:xfrm>
          <a:prstGeom prst="rect">
            <a:avLst/>
          </a:prstGeom>
        </p:spPr>
      </p:pic>
      <p:sp>
        <p:nvSpPr>
          <p:cNvPr id="7" name="Notched Right Arrow 6"/>
          <p:cNvSpPr/>
          <p:nvPr/>
        </p:nvSpPr>
        <p:spPr>
          <a:xfrm>
            <a:off x="1500996" y="2682210"/>
            <a:ext cx="2881223" cy="1591229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My Info Tab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435292" y="2823889"/>
            <a:ext cx="1835092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Danger Dan</a:t>
            </a:r>
          </a:p>
        </p:txBody>
      </p:sp>
    </p:spTree>
    <p:extLst>
      <p:ext uri="{BB962C8B-B14F-4D97-AF65-F5344CB8AC3E}">
        <p14:creationId xmlns:p14="http://schemas.microsoft.com/office/powerpoint/2010/main" val="1329153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50D7CB0C2CB4C94F7F5C6D3513C24" ma:contentTypeVersion="9" ma:contentTypeDescription="Create a new document." ma:contentTypeScope="" ma:versionID="0bbd0133e26f9232234c036993502b87">
  <xsd:schema xmlns:xsd="http://www.w3.org/2001/XMLSchema" xmlns:xs="http://www.w3.org/2001/XMLSchema" xmlns:p="http://schemas.microsoft.com/office/2006/metadata/properties" xmlns:ns2="4fe0780b-d86b-4704-83db-9347dbcea7da" targetNamespace="http://schemas.microsoft.com/office/2006/metadata/properties" ma:root="true" ma:fieldsID="66bde4f396cda0b56a607d68bb73b10e" ns2:_="">
    <xsd:import namespace="4fe0780b-d86b-4704-83db-9347dbcea7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0780b-d86b-4704-83db-9347dbcea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066BAA-00BE-4AF8-9190-9A1A2F18E0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9D0A40-7124-46DE-B9E9-BA9F6D909598}">
  <ds:schemaRefs>
    <ds:schemaRef ds:uri="http://purl.org/dc/dcmitype/"/>
    <ds:schemaRef ds:uri="4fe0780b-d86b-4704-83db-9347dbcea7da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68C18E7-A88F-4A1B-B100-87DFDD3EA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e0780b-d86b-4704-83db-9347dbcea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4789</TotalTime>
  <Words>807</Words>
  <Application>Microsoft Office PowerPoint</Application>
  <PresentationFormat>Widescreen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Welcome to Belmont Secondary  Online Course Selection Grade 9 - 2021/2022   </vt:lpstr>
      <vt:lpstr>Online Course Selection</vt:lpstr>
      <vt:lpstr>Course Selection Sheet</vt:lpstr>
      <vt:lpstr>MyEdBC Login</vt:lpstr>
      <vt:lpstr>PowerPoint Presentation</vt:lpstr>
      <vt:lpstr>This will be your first successful login!!</vt:lpstr>
      <vt:lpstr>Next Step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Once you are ready to login please go to the following website:</vt:lpstr>
    </vt:vector>
  </TitlesOfParts>
  <Company>SD62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Online  Course Selection</dc:title>
  <dc:creator>Dan Taft</dc:creator>
  <cp:lastModifiedBy>Ryan Dubé</cp:lastModifiedBy>
  <cp:revision>76</cp:revision>
  <cp:lastPrinted>2021-02-05T17:05:09Z</cp:lastPrinted>
  <dcterms:created xsi:type="dcterms:W3CDTF">2019-02-04T05:37:56Z</dcterms:created>
  <dcterms:modified xsi:type="dcterms:W3CDTF">2021-03-01T23:02:14Z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0x01010082B50D7CB0C2CB4C94F7F5C6D3513C24</vt:lpwstr>
  </property>
</Properties>
</file>