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4"/>
  </p:sldMasterIdLst>
  <p:notesMasterIdLst>
    <p:notesMasterId r:id="rId24"/>
  </p:notesMasterIdLst>
  <p:handoutMasterIdLst>
    <p:handoutMasterId r:id="rId25"/>
  </p:handoutMasterIdLst>
  <p:sldIdLst>
    <p:sldId id="436" r:id="rId5"/>
    <p:sldId id="258" r:id="rId6"/>
    <p:sldId id="262" r:id="rId7"/>
    <p:sldId id="263" r:id="rId8"/>
    <p:sldId id="264" r:id="rId9"/>
    <p:sldId id="449" r:id="rId10"/>
    <p:sldId id="464" r:id="rId11"/>
    <p:sldId id="463" r:id="rId12"/>
    <p:sldId id="267" r:id="rId13"/>
    <p:sldId id="465" r:id="rId14"/>
    <p:sldId id="466" r:id="rId15"/>
    <p:sldId id="467" r:id="rId16"/>
    <p:sldId id="468" r:id="rId17"/>
    <p:sldId id="469" r:id="rId18"/>
    <p:sldId id="450" r:id="rId19"/>
    <p:sldId id="268" r:id="rId20"/>
    <p:sldId id="269" r:id="rId21"/>
    <p:sldId id="451" r:id="rId22"/>
    <p:sldId id="272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8187"/>
    <a:srgbClr val="0C40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77C50D-5F42-437E-80C5-11D7AEAAB899}" v="50" dt="2025-02-11T02:21:02.853"/>
  </p1510:revLst>
</p1510:revInfo>
</file>

<file path=ppt/tableStyles.xml><?xml version="1.0" encoding="utf-8"?>
<a:tblStyleLst xmlns:a="http://schemas.openxmlformats.org/drawingml/2006/main" def="{0E3FDE45-AF77-4B5C-9715-49D594BDF05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5394" autoAdjust="0"/>
  </p:normalViewPr>
  <p:slideViewPr>
    <p:cSldViewPr snapToGrid="0">
      <p:cViewPr varScale="1">
        <p:scale>
          <a:sx n="114" d="100"/>
          <a:sy n="114" d="100"/>
        </p:scale>
        <p:origin x="114" y="270"/>
      </p:cViewPr>
      <p:guideLst/>
    </p:cSldViewPr>
  </p:slideViewPr>
  <p:outlineViewPr>
    <p:cViewPr>
      <p:scale>
        <a:sx n="33" d="100"/>
        <a:sy n="33" d="100"/>
      </p:scale>
      <p:origin x="0" y="-17146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8717"/>
    </p:cViewPr>
  </p:sorterViewPr>
  <p:notesViewPr>
    <p:cSldViewPr snapToGrid="0">
      <p:cViewPr varScale="1">
        <p:scale>
          <a:sx n="67" d="100"/>
          <a:sy n="67" d="100"/>
        </p:scale>
        <p:origin x="312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ael Sandberg" userId="763b2010-32a7-406d-ab71-afb35fed0239" providerId="ADAL" clId="{9477C50D-5F42-437E-80C5-11D7AEAAB899}"/>
    <pc:docChg chg="undo custSel addSld delSld modSld sldOrd">
      <pc:chgData name="Rachael Sandberg" userId="763b2010-32a7-406d-ab71-afb35fed0239" providerId="ADAL" clId="{9477C50D-5F42-437E-80C5-11D7AEAAB899}" dt="2025-02-12T01:30:05.952" v="3128" actId="20577"/>
      <pc:docMkLst>
        <pc:docMk/>
      </pc:docMkLst>
      <pc:sldChg chg="modSp mod">
        <pc:chgData name="Rachael Sandberg" userId="763b2010-32a7-406d-ab71-afb35fed0239" providerId="ADAL" clId="{9477C50D-5F42-437E-80C5-11D7AEAAB899}" dt="2025-02-11T00:16:42.735" v="2765" actId="20577"/>
        <pc:sldMkLst>
          <pc:docMk/>
          <pc:sldMk cId="0" sldId="258"/>
        </pc:sldMkLst>
        <pc:spChg chg="mod">
          <ac:chgData name="Rachael Sandberg" userId="763b2010-32a7-406d-ab71-afb35fed0239" providerId="ADAL" clId="{9477C50D-5F42-437E-80C5-11D7AEAAB899}" dt="2025-02-11T00:16:42.735" v="2765" actId="20577"/>
          <ac:spMkLst>
            <pc:docMk/>
            <pc:sldMk cId="0" sldId="258"/>
            <ac:spMk id="8" creationId="{83EEC569-990B-F581-995C-8CAE47A2A8C0}"/>
          </ac:spMkLst>
        </pc:spChg>
      </pc:sldChg>
      <pc:sldChg chg="modSp add mod">
        <pc:chgData name="Rachael Sandberg" userId="763b2010-32a7-406d-ab71-afb35fed0239" providerId="ADAL" clId="{9477C50D-5F42-437E-80C5-11D7AEAAB899}" dt="2025-02-07T23:26:49.366" v="110" actId="20577"/>
        <pc:sldMkLst>
          <pc:docMk/>
          <pc:sldMk cId="0" sldId="262"/>
        </pc:sldMkLst>
        <pc:spChg chg="mod">
          <ac:chgData name="Rachael Sandberg" userId="763b2010-32a7-406d-ab71-afb35fed0239" providerId="ADAL" clId="{9477C50D-5F42-437E-80C5-11D7AEAAB899}" dt="2025-02-07T23:24:41.700" v="1" actId="27636"/>
          <ac:spMkLst>
            <pc:docMk/>
            <pc:sldMk cId="0" sldId="262"/>
            <ac:spMk id="117" creationId="{00000000-0000-0000-0000-000000000000}"/>
          </ac:spMkLst>
        </pc:spChg>
        <pc:spChg chg="mod">
          <ac:chgData name="Rachael Sandberg" userId="763b2010-32a7-406d-ab71-afb35fed0239" providerId="ADAL" clId="{9477C50D-5F42-437E-80C5-11D7AEAAB899}" dt="2025-02-07T23:26:49.366" v="110" actId="20577"/>
          <ac:spMkLst>
            <pc:docMk/>
            <pc:sldMk cId="0" sldId="262"/>
            <ac:spMk id="118" creationId="{00000000-0000-0000-0000-000000000000}"/>
          </ac:spMkLst>
        </pc:spChg>
        <pc:picChg chg="mod modCrop">
          <ac:chgData name="Rachael Sandberg" userId="763b2010-32a7-406d-ab71-afb35fed0239" providerId="ADAL" clId="{9477C50D-5F42-437E-80C5-11D7AEAAB899}" dt="2025-02-07T23:26:14.893" v="85" actId="732"/>
          <ac:picMkLst>
            <pc:docMk/>
            <pc:sldMk cId="0" sldId="262"/>
            <ac:picMk id="119" creationId="{00000000-0000-0000-0000-000000000000}"/>
          </ac:picMkLst>
        </pc:picChg>
      </pc:sldChg>
      <pc:sldChg chg="modSp add mod">
        <pc:chgData name="Rachael Sandberg" userId="763b2010-32a7-406d-ab71-afb35fed0239" providerId="ADAL" clId="{9477C50D-5F42-437E-80C5-11D7AEAAB899}" dt="2025-02-07T23:26:58.466" v="112" actId="1076"/>
        <pc:sldMkLst>
          <pc:docMk/>
          <pc:sldMk cId="0" sldId="263"/>
        </pc:sldMkLst>
        <pc:picChg chg="mod">
          <ac:chgData name="Rachael Sandberg" userId="763b2010-32a7-406d-ab71-afb35fed0239" providerId="ADAL" clId="{9477C50D-5F42-437E-80C5-11D7AEAAB899}" dt="2025-02-07T23:26:58.466" v="112" actId="1076"/>
          <ac:picMkLst>
            <pc:docMk/>
            <pc:sldMk cId="0" sldId="263"/>
            <ac:picMk id="125" creationId="{00000000-0000-0000-0000-000000000000}"/>
          </ac:picMkLst>
        </pc:picChg>
      </pc:sldChg>
      <pc:sldChg chg="addSp delSp modSp add mod">
        <pc:chgData name="Rachael Sandberg" userId="763b2010-32a7-406d-ab71-afb35fed0239" providerId="ADAL" clId="{9477C50D-5F42-437E-80C5-11D7AEAAB899}" dt="2025-02-07T23:28:20.983" v="119" actId="1076"/>
        <pc:sldMkLst>
          <pc:docMk/>
          <pc:sldMk cId="0" sldId="264"/>
        </pc:sldMkLst>
        <pc:picChg chg="add mod">
          <ac:chgData name="Rachael Sandberg" userId="763b2010-32a7-406d-ab71-afb35fed0239" providerId="ADAL" clId="{9477C50D-5F42-437E-80C5-11D7AEAAB899}" dt="2025-02-07T23:28:20.983" v="119" actId="1076"/>
          <ac:picMkLst>
            <pc:docMk/>
            <pc:sldMk cId="0" sldId="264"/>
            <ac:picMk id="3" creationId="{5DB8AD76-242F-55C4-5271-88AAB8B57D49}"/>
          </ac:picMkLst>
        </pc:picChg>
        <pc:picChg chg="del">
          <ac:chgData name="Rachael Sandberg" userId="763b2010-32a7-406d-ab71-afb35fed0239" providerId="ADAL" clId="{9477C50D-5F42-437E-80C5-11D7AEAAB899}" dt="2025-02-07T23:28:00.718" v="113" actId="478"/>
          <ac:picMkLst>
            <pc:docMk/>
            <pc:sldMk cId="0" sldId="264"/>
            <ac:picMk id="132" creationId="{00000000-0000-0000-0000-000000000000}"/>
          </ac:picMkLst>
        </pc:picChg>
      </pc:sldChg>
      <pc:sldChg chg="modSp add del mod">
        <pc:chgData name="Rachael Sandberg" userId="763b2010-32a7-406d-ab71-afb35fed0239" providerId="ADAL" clId="{9477C50D-5F42-437E-80C5-11D7AEAAB899}" dt="2025-02-07T23:49:03.292" v="584" actId="47"/>
        <pc:sldMkLst>
          <pc:docMk/>
          <pc:sldMk cId="0" sldId="266"/>
        </pc:sldMkLst>
        <pc:spChg chg="mod">
          <ac:chgData name="Rachael Sandberg" userId="763b2010-32a7-406d-ab71-afb35fed0239" providerId="ADAL" clId="{9477C50D-5F42-437E-80C5-11D7AEAAB899}" dt="2025-02-07T23:31:41.867" v="123" actId="1076"/>
          <ac:spMkLst>
            <pc:docMk/>
            <pc:sldMk cId="0" sldId="266"/>
            <ac:spMk id="157" creationId="{00000000-0000-0000-0000-000000000000}"/>
          </ac:spMkLst>
        </pc:spChg>
      </pc:sldChg>
      <pc:sldChg chg="modSp add mod ord modNotes">
        <pc:chgData name="Rachael Sandberg" userId="763b2010-32a7-406d-ab71-afb35fed0239" providerId="ADAL" clId="{9477C50D-5F42-437E-80C5-11D7AEAAB899}" dt="2025-02-08T00:10:56.098" v="1263" actId="1076"/>
        <pc:sldMkLst>
          <pc:docMk/>
          <pc:sldMk cId="0" sldId="267"/>
        </pc:sldMkLst>
        <pc:spChg chg="mod">
          <ac:chgData name="Rachael Sandberg" userId="763b2010-32a7-406d-ab71-afb35fed0239" providerId="ADAL" clId="{9477C50D-5F42-437E-80C5-11D7AEAAB899}" dt="2025-02-07T23:59:13.875" v="932" actId="20577"/>
          <ac:spMkLst>
            <pc:docMk/>
            <pc:sldMk cId="0" sldId="267"/>
            <ac:spMk id="164" creationId="{00000000-0000-0000-0000-000000000000}"/>
          </ac:spMkLst>
        </pc:spChg>
        <pc:spChg chg="mod">
          <ac:chgData name="Rachael Sandberg" userId="763b2010-32a7-406d-ab71-afb35fed0239" providerId="ADAL" clId="{9477C50D-5F42-437E-80C5-11D7AEAAB899}" dt="2025-02-07T23:55:45.828" v="843" actId="1076"/>
          <ac:spMkLst>
            <pc:docMk/>
            <pc:sldMk cId="0" sldId="267"/>
            <ac:spMk id="165" creationId="{00000000-0000-0000-0000-000000000000}"/>
          </ac:spMkLst>
        </pc:spChg>
        <pc:spChg chg="mod">
          <ac:chgData name="Rachael Sandberg" userId="763b2010-32a7-406d-ab71-afb35fed0239" providerId="ADAL" clId="{9477C50D-5F42-437E-80C5-11D7AEAAB899}" dt="2025-02-07T23:56:14.101" v="850" actId="1076"/>
          <ac:spMkLst>
            <pc:docMk/>
            <pc:sldMk cId="0" sldId="267"/>
            <ac:spMk id="166" creationId="{00000000-0000-0000-0000-000000000000}"/>
          </ac:spMkLst>
        </pc:spChg>
        <pc:spChg chg="mod">
          <ac:chgData name="Rachael Sandberg" userId="763b2010-32a7-406d-ab71-afb35fed0239" providerId="ADAL" clId="{9477C50D-5F42-437E-80C5-11D7AEAAB899}" dt="2025-02-07T23:56:36.778" v="856" actId="1076"/>
          <ac:spMkLst>
            <pc:docMk/>
            <pc:sldMk cId="0" sldId="267"/>
            <ac:spMk id="167" creationId="{00000000-0000-0000-0000-000000000000}"/>
          </ac:spMkLst>
        </pc:spChg>
        <pc:spChg chg="mod">
          <ac:chgData name="Rachael Sandberg" userId="763b2010-32a7-406d-ab71-afb35fed0239" providerId="ADAL" clId="{9477C50D-5F42-437E-80C5-11D7AEAAB899}" dt="2025-02-07T23:56:21.797" v="853" actId="1076"/>
          <ac:spMkLst>
            <pc:docMk/>
            <pc:sldMk cId="0" sldId="267"/>
            <ac:spMk id="168" creationId="{00000000-0000-0000-0000-000000000000}"/>
          </ac:spMkLst>
        </pc:spChg>
        <pc:spChg chg="mod">
          <ac:chgData name="Rachael Sandberg" userId="763b2010-32a7-406d-ab71-afb35fed0239" providerId="ADAL" clId="{9477C50D-5F42-437E-80C5-11D7AEAAB899}" dt="2025-02-08T00:10:56.098" v="1263" actId="1076"/>
          <ac:spMkLst>
            <pc:docMk/>
            <pc:sldMk cId="0" sldId="267"/>
            <ac:spMk id="169" creationId="{00000000-0000-0000-0000-000000000000}"/>
          </ac:spMkLst>
        </pc:spChg>
        <pc:spChg chg="mod">
          <ac:chgData name="Rachael Sandberg" userId="763b2010-32a7-406d-ab71-afb35fed0239" providerId="ADAL" clId="{9477C50D-5F42-437E-80C5-11D7AEAAB899}" dt="2025-02-07T23:55:49.998" v="845" actId="1076"/>
          <ac:spMkLst>
            <pc:docMk/>
            <pc:sldMk cId="0" sldId="267"/>
            <ac:spMk id="170" creationId="{00000000-0000-0000-0000-000000000000}"/>
          </ac:spMkLst>
        </pc:spChg>
        <pc:picChg chg="mod">
          <ac:chgData name="Rachael Sandberg" userId="763b2010-32a7-406d-ab71-afb35fed0239" providerId="ADAL" clId="{9477C50D-5F42-437E-80C5-11D7AEAAB899}" dt="2025-02-07T23:56:02.598" v="848" actId="1076"/>
          <ac:picMkLst>
            <pc:docMk/>
            <pc:sldMk cId="0" sldId="267"/>
            <ac:picMk id="163" creationId="{00000000-0000-0000-0000-000000000000}"/>
          </ac:picMkLst>
        </pc:picChg>
      </pc:sldChg>
      <pc:sldChg chg="modSp add mod">
        <pc:chgData name="Rachael Sandberg" userId="763b2010-32a7-406d-ab71-afb35fed0239" providerId="ADAL" clId="{9477C50D-5F42-437E-80C5-11D7AEAAB899}" dt="2025-02-08T00:32:19.055" v="2338" actId="1076"/>
        <pc:sldMkLst>
          <pc:docMk/>
          <pc:sldMk cId="0" sldId="268"/>
        </pc:sldMkLst>
        <pc:spChg chg="mod">
          <ac:chgData name="Rachael Sandberg" userId="763b2010-32a7-406d-ab71-afb35fed0239" providerId="ADAL" clId="{9477C50D-5F42-437E-80C5-11D7AEAAB899}" dt="2025-02-08T00:32:19.055" v="2338" actId="1076"/>
          <ac:spMkLst>
            <pc:docMk/>
            <pc:sldMk cId="0" sldId="268"/>
            <ac:spMk id="176" creationId="{00000000-0000-0000-0000-000000000000}"/>
          </ac:spMkLst>
        </pc:spChg>
      </pc:sldChg>
      <pc:sldChg chg="modSp add mod">
        <pc:chgData name="Rachael Sandberg" userId="763b2010-32a7-406d-ab71-afb35fed0239" providerId="ADAL" clId="{9477C50D-5F42-437E-80C5-11D7AEAAB899}" dt="2025-02-11T01:09:06.132" v="2841" actId="207"/>
        <pc:sldMkLst>
          <pc:docMk/>
          <pc:sldMk cId="0" sldId="269"/>
        </pc:sldMkLst>
        <pc:spChg chg="mod">
          <ac:chgData name="Rachael Sandberg" userId="763b2010-32a7-406d-ab71-afb35fed0239" providerId="ADAL" clId="{9477C50D-5F42-437E-80C5-11D7AEAAB899}" dt="2025-02-11T01:09:06.132" v="2841" actId="207"/>
          <ac:spMkLst>
            <pc:docMk/>
            <pc:sldMk cId="0" sldId="269"/>
            <ac:spMk id="182" creationId="{00000000-0000-0000-0000-000000000000}"/>
          </ac:spMkLst>
        </pc:spChg>
        <pc:picChg chg="mod">
          <ac:chgData name="Rachael Sandberg" userId="763b2010-32a7-406d-ab71-afb35fed0239" providerId="ADAL" clId="{9477C50D-5F42-437E-80C5-11D7AEAAB899}" dt="2025-02-08T00:32:43.520" v="2340" actId="1076"/>
          <ac:picMkLst>
            <pc:docMk/>
            <pc:sldMk cId="0" sldId="269"/>
            <ac:picMk id="183" creationId="{00000000-0000-0000-0000-000000000000}"/>
          </ac:picMkLst>
        </pc:picChg>
        <pc:picChg chg="mod">
          <ac:chgData name="Rachael Sandberg" userId="763b2010-32a7-406d-ab71-afb35fed0239" providerId="ADAL" clId="{9477C50D-5F42-437E-80C5-11D7AEAAB899}" dt="2025-02-08T00:32:53.205" v="2343" actId="14100"/>
          <ac:picMkLst>
            <pc:docMk/>
            <pc:sldMk cId="0" sldId="269"/>
            <ac:picMk id="184" creationId="{00000000-0000-0000-0000-000000000000}"/>
          </ac:picMkLst>
        </pc:picChg>
      </pc:sldChg>
      <pc:sldChg chg="addSp delSp modSp add mod ord">
        <pc:chgData name="Rachael Sandberg" userId="763b2010-32a7-406d-ab71-afb35fed0239" providerId="ADAL" clId="{9477C50D-5F42-437E-80C5-11D7AEAAB899}" dt="2025-02-08T00:40:04.797" v="2669" actId="1076"/>
        <pc:sldMkLst>
          <pc:docMk/>
          <pc:sldMk cId="0" sldId="272"/>
        </pc:sldMkLst>
        <pc:spChg chg="mod">
          <ac:chgData name="Rachael Sandberg" userId="763b2010-32a7-406d-ab71-afb35fed0239" providerId="ADAL" clId="{9477C50D-5F42-437E-80C5-11D7AEAAB899}" dt="2025-02-08T00:37:36.094" v="2640" actId="14100"/>
          <ac:spMkLst>
            <pc:docMk/>
            <pc:sldMk cId="0" sldId="272"/>
            <ac:spMk id="199" creationId="{00000000-0000-0000-0000-000000000000}"/>
          </ac:spMkLst>
        </pc:spChg>
        <pc:graphicFrameChg chg="add mod">
          <ac:chgData name="Rachael Sandberg" userId="763b2010-32a7-406d-ab71-afb35fed0239" providerId="ADAL" clId="{9477C50D-5F42-437E-80C5-11D7AEAAB899}" dt="2025-02-08T00:40:04.797" v="2669" actId="1076"/>
          <ac:graphicFrameMkLst>
            <pc:docMk/>
            <pc:sldMk cId="0" sldId="272"/>
            <ac:graphicFrameMk id="5" creationId="{90D48069-2834-F4C8-71F3-62CA6BB72C47}"/>
          </ac:graphicFrameMkLst>
        </pc:graphicFrameChg>
        <pc:graphicFrameChg chg="del mod modGraphic">
          <ac:chgData name="Rachael Sandberg" userId="763b2010-32a7-406d-ab71-afb35fed0239" providerId="ADAL" clId="{9477C50D-5F42-437E-80C5-11D7AEAAB899}" dt="2025-02-08T00:39:52.640" v="2666" actId="478"/>
          <ac:graphicFrameMkLst>
            <pc:docMk/>
            <pc:sldMk cId="0" sldId="272"/>
            <ac:graphicFrameMk id="200" creationId="{00000000-0000-0000-0000-000000000000}"/>
          </ac:graphicFrameMkLst>
        </pc:graphicFrameChg>
      </pc:sldChg>
      <pc:sldChg chg="modSp mod">
        <pc:chgData name="Rachael Sandberg" userId="763b2010-32a7-406d-ab71-afb35fed0239" providerId="ADAL" clId="{9477C50D-5F42-437E-80C5-11D7AEAAB899}" dt="2025-02-11T00:15:43.903" v="2675" actId="108"/>
        <pc:sldMkLst>
          <pc:docMk/>
          <pc:sldMk cId="3441048361" sldId="436"/>
        </pc:sldMkLst>
        <pc:spChg chg="mod">
          <ac:chgData name="Rachael Sandberg" userId="763b2010-32a7-406d-ab71-afb35fed0239" providerId="ADAL" clId="{9477C50D-5F42-437E-80C5-11D7AEAAB899}" dt="2025-02-11T00:15:43.903" v="2675" actId="108"/>
          <ac:spMkLst>
            <pc:docMk/>
            <pc:sldMk cId="3441048361" sldId="436"/>
            <ac:spMk id="2" creationId="{F040D9AD-F97D-8DCF-97C2-FEE69475C0BC}"/>
          </ac:spMkLst>
        </pc:spChg>
      </pc:sldChg>
      <pc:sldChg chg="del ord">
        <pc:chgData name="Rachael Sandberg" userId="763b2010-32a7-406d-ab71-afb35fed0239" providerId="ADAL" clId="{9477C50D-5F42-437E-80C5-11D7AEAAB899}" dt="2025-02-08T00:38:11.301" v="2658" actId="47"/>
        <pc:sldMkLst>
          <pc:docMk/>
          <pc:sldMk cId="378027249" sldId="448"/>
        </pc:sldMkLst>
      </pc:sldChg>
      <pc:sldChg chg="addSp modSp mod">
        <pc:chgData name="Rachael Sandberg" userId="763b2010-32a7-406d-ab71-afb35fed0239" providerId="ADAL" clId="{9477C50D-5F42-437E-80C5-11D7AEAAB899}" dt="2025-02-11T01:46:21.375" v="2903" actId="1076"/>
        <pc:sldMkLst>
          <pc:docMk/>
          <pc:sldMk cId="1739583367" sldId="449"/>
        </pc:sldMkLst>
        <pc:spChg chg="add mod">
          <ac:chgData name="Rachael Sandberg" userId="763b2010-32a7-406d-ab71-afb35fed0239" providerId="ADAL" clId="{9477C50D-5F42-437E-80C5-11D7AEAAB899}" dt="2025-02-08T00:05:27.426" v="1125" actId="1076"/>
          <ac:spMkLst>
            <pc:docMk/>
            <pc:sldMk cId="1739583367" sldId="449"/>
            <ac:spMk id="5" creationId="{FC9F4281-48A5-E03B-1013-C16D5BABA762}"/>
          </ac:spMkLst>
        </pc:spChg>
        <pc:spChg chg="add mod">
          <ac:chgData name="Rachael Sandberg" userId="763b2010-32a7-406d-ab71-afb35fed0239" providerId="ADAL" clId="{9477C50D-5F42-437E-80C5-11D7AEAAB899}" dt="2025-02-08T00:05:55.441" v="1130" actId="1076"/>
          <ac:spMkLst>
            <pc:docMk/>
            <pc:sldMk cId="1739583367" sldId="449"/>
            <ac:spMk id="6" creationId="{D174A6AE-87F8-8C95-4465-41015EBE63B5}"/>
          </ac:spMkLst>
        </pc:spChg>
        <pc:spChg chg="add mod">
          <ac:chgData name="Rachael Sandberg" userId="763b2010-32a7-406d-ab71-afb35fed0239" providerId="ADAL" clId="{9477C50D-5F42-437E-80C5-11D7AEAAB899}" dt="2025-02-08T00:04:35.696" v="1114" actId="20577"/>
          <ac:spMkLst>
            <pc:docMk/>
            <pc:sldMk cId="1739583367" sldId="449"/>
            <ac:spMk id="7" creationId="{AFC24AF1-4667-C26B-3A2B-C8F36C78EF1A}"/>
          </ac:spMkLst>
        </pc:spChg>
        <pc:spChg chg="add mod">
          <ac:chgData name="Rachael Sandberg" userId="763b2010-32a7-406d-ab71-afb35fed0239" providerId="ADAL" clId="{9477C50D-5F42-437E-80C5-11D7AEAAB899}" dt="2025-02-08T00:04:53.494" v="1120" actId="20577"/>
          <ac:spMkLst>
            <pc:docMk/>
            <pc:sldMk cId="1739583367" sldId="449"/>
            <ac:spMk id="8" creationId="{B5C8B282-D627-B7CD-8E0B-755FF4E91E06}"/>
          </ac:spMkLst>
        </pc:spChg>
        <pc:spChg chg="add mod">
          <ac:chgData name="Rachael Sandberg" userId="763b2010-32a7-406d-ab71-afb35fed0239" providerId="ADAL" clId="{9477C50D-5F42-437E-80C5-11D7AEAAB899}" dt="2025-02-08T00:05:50.942" v="1129" actId="14100"/>
          <ac:spMkLst>
            <pc:docMk/>
            <pc:sldMk cId="1739583367" sldId="449"/>
            <ac:spMk id="9" creationId="{9909AB42-E0AA-3C1B-5E21-F2F5FE2CD4ED}"/>
          </ac:spMkLst>
        </pc:spChg>
        <pc:spChg chg="add mod">
          <ac:chgData name="Rachael Sandberg" userId="763b2010-32a7-406d-ab71-afb35fed0239" providerId="ADAL" clId="{9477C50D-5F42-437E-80C5-11D7AEAAB899}" dt="2025-02-11T01:46:21.375" v="2903" actId="1076"/>
          <ac:spMkLst>
            <pc:docMk/>
            <pc:sldMk cId="1739583367" sldId="449"/>
            <ac:spMk id="10" creationId="{CAA6BF53-5712-D198-B1A9-2A3D2A3BC752}"/>
          </ac:spMkLst>
        </pc:spChg>
        <pc:spChg chg="add mod">
          <ac:chgData name="Rachael Sandberg" userId="763b2010-32a7-406d-ab71-afb35fed0239" providerId="ADAL" clId="{9477C50D-5F42-437E-80C5-11D7AEAAB899}" dt="2025-02-08T00:14:10.403" v="1318" actId="113"/>
          <ac:spMkLst>
            <pc:docMk/>
            <pc:sldMk cId="1739583367" sldId="449"/>
            <ac:spMk id="11" creationId="{FEC87F8E-A5C9-554B-1849-3956B090304C}"/>
          </ac:spMkLst>
        </pc:spChg>
        <pc:spChg chg="add mod">
          <ac:chgData name="Rachael Sandberg" userId="763b2010-32a7-406d-ab71-afb35fed0239" providerId="ADAL" clId="{9477C50D-5F42-437E-80C5-11D7AEAAB899}" dt="2025-02-08T00:07:37.819" v="1148" actId="1076"/>
          <ac:spMkLst>
            <pc:docMk/>
            <pc:sldMk cId="1739583367" sldId="449"/>
            <ac:spMk id="12" creationId="{E3A598D9-328B-7EB8-CC17-75E44A187DB2}"/>
          </ac:spMkLst>
        </pc:spChg>
        <pc:picChg chg="add mod">
          <ac:chgData name="Rachael Sandberg" userId="763b2010-32a7-406d-ab71-afb35fed0239" providerId="ADAL" clId="{9477C50D-5F42-437E-80C5-11D7AEAAB899}" dt="2025-02-08T00:07:56.201" v="1153" actId="1076"/>
          <ac:picMkLst>
            <pc:docMk/>
            <pc:sldMk cId="1739583367" sldId="449"/>
            <ac:picMk id="4" creationId="{E1E998D1-EE21-FD55-F82E-A199AD8D82A4}"/>
          </ac:picMkLst>
        </pc:picChg>
        <pc:cxnChg chg="add mod">
          <ac:chgData name="Rachael Sandberg" userId="763b2010-32a7-406d-ab71-afb35fed0239" providerId="ADAL" clId="{9477C50D-5F42-437E-80C5-11D7AEAAB899}" dt="2025-02-08T00:07:09.575" v="1143" actId="1076"/>
          <ac:cxnSpMkLst>
            <pc:docMk/>
            <pc:sldMk cId="1739583367" sldId="449"/>
            <ac:cxnSpMk id="14" creationId="{50716548-2938-1560-2B48-907D90DA6904}"/>
          </ac:cxnSpMkLst>
        </pc:cxnChg>
        <pc:cxnChg chg="add mod">
          <ac:chgData name="Rachael Sandberg" userId="763b2010-32a7-406d-ab71-afb35fed0239" providerId="ADAL" clId="{9477C50D-5F42-437E-80C5-11D7AEAAB899}" dt="2025-02-08T00:07:05.248" v="1142" actId="1076"/>
          <ac:cxnSpMkLst>
            <pc:docMk/>
            <pc:sldMk cId="1739583367" sldId="449"/>
            <ac:cxnSpMk id="15" creationId="{B8DB6839-9E1B-1EF7-4056-BBFE2EAA7BAB}"/>
          </ac:cxnSpMkLst>
        </pc:cxnChg>
        <pc:cxnChg chg="add mod">
          <ac:chgData name="Rachael Sandberg" userId="763b2010-32a7-406d-ab71-afb35fed0239" providerId="ADAL" clId="{9477C50D-5F42-437E-80C5-11D7AEAAB899}" dt="2025-02-08T00:07:01.066" v="1141" actId="1076"/>
          <ac:cxnSpMkLst>
            <pc:docMk/>
            <pc:sldMk cId="1739583367" sldId="449"/>
            <ac:cxnSpMk id="16" creationId="{96501B68-C147-2039-0894-4F412A229EE8}"/>
          </ac:cxnSpMkLst>
        </pc:cxnChg>
        <pc:cxnChg chg="add mod">
          <ac:chgData name="Rachael Sandberg" userId="763b2010-32a7-406d-ab71-afb35fed0239" providerId="ADAL" clId="{9477C50D-5F42-437E-80C5-11D7AEAAB899}" dt="2025-02-08T00:06:54.929" v="1139" actId="1076"/>
          <ac:cxnSpMkLst>
            <pc:docMk/>
            <pc:sldMk cId="1739583367" sldId="449"/>
            <ac:cxnSpMk id="17" creationId="{2A950DAA-FA22-E6B7-A4F1-3564A72D3DEF}"/>
          </ac:cxnSpMkLst>
        </pc:cxnChg>
        <pc:cxnChg chg="add mod">
          <ac:chgData name="Rachael Sandberg" userId="763b2010-32a7-406d-ab71-afb35fed0239" providerId="ADAL" clId="{9477C50D-5F42-437E-80C5-11D7AEAAB899}" dt="2025-02-11T01:46:12.050" v="2901" actId="1076"/>
          <ac:cxnSpMkLst>
            <pc:docMk/>
            <pc:sldMk cId="1739583367" sldId="449"/>
            <ac:cxnSpMk id="18" creationId="{5C62C2E9-1C9E-9A2E-625D-208C8C484834}"/>
          </ac:cxnSpMkLst>
        </pc:cxnChg>
        <pc:cxnChg chg="add mod">
          <ac:chgData name="Rachael Sandberg" userId="763b2010-32a7-406d-ab71-afb35fed0239" providerId="ADAL" clId="{9477C50D-5F42-437E-80C5-11D7AEAAB899}" dt="2025-02-08T00:07:17.277" v="1145" actId="1076"/>
          <ac:cxnSpMkLst>
            <pc:docMk/>
            <pc:sldMk cId="1739583367" sldId="449"/>
            <ac:cxnSpMk id="19" creationId="{51AEF603-8067-FBCF-F796-04E73C36A1E3}"/>
          </ac:cxnSpMkLst>
        </pc:cxnChg>
      </pc:sldChg>
      <pc:sldChg chg="addSp modSp mod ord">
        <pc:chgData name="Rachael Sandberg" userId="763b2010-32a7-406d-ab71-afb35fed0239" providerId="ADAL" clId="{9477C50D-5F42-437E-80C5-11D7AEAAB899}" dt="2025-02-08T00:31:51.344" v="2336" actId="313"/>
        <pc:sldMkLst>
          <pc:docMk/>
          <pc:sldMk cId="4049180594" sldId="450"/>
        </pc:sldMkLst>
        <pc:spChg chg="add mod">
          <ac:chgData name="Rachael Sandberg" userId="763b2010-32a7-406d-ab71-afb35fed0239" providerId="ADAL" clId="{9477C50D-5F42-437E-80C5-11D7AEAAB899}" dt="2025-02-08T00:25:15.003" v="1692" actId="1076"/>
          <ac:spMkLst>
            <pc:docMk/>
            <pc:sldMk cId="4049180594" sldId="450"/>
            <ac:spMk id="5" creationId="{6F3E6212-F5FD-6A98-8BC8-63E3B7F1D57C}"/>
          </ac:spMkLst>
        </pc:spChg>
        <pc:spChg chg="add mod">
          <ac:chgData name="Rachael Sandberg" userId="763b2010-32a7-406d-ab71-afb35fed0239" providerId="ADAL" clId="{9477C50D-5F42-437E-80C5-11D7AEAAB899}" dt="2025-02-08T00:31:51.344" v="2336" actId="313"/>
          <ac:spMkLst>
            <pc:docMk/>
            <pc:sldMk cId="4049180594" sldId="450"/>
            <ac:spMk id="6" creationId="{74288B2F-8370-B912-5DAB-E2E6FC8D1CB9}"/>
          </ac:spMkLst>
        </pc:spChg>
        <pc:picChg chg="add mod modCrop">
          <ac:chgData name="Rachael Sandberg" userId="763b2010-32a7-406d-ab71-afb35fed0239" providerId="ADAL" clId="{9477C50D-5F42-437E-80C5-11D7AEAAB899}" dt="2025-02-08T00:29:22.931" v="2192" actId="1076"/>
          <ac:picMkLst>
            <pc:docMk/>
            <pc:sldMk cId="4049180594" sldId="450"/>
            <ac:picMk id="4" creationId="{81033609-F0C9-0E0E-1E90-B501E15BA3D0}"/>
          </ac:picMkLst>
        </pc:picChg>
      </pc:sldChg>
      <pc:sldChg chg="addSp modSp mod modClrScheme chgLayout">
        <pc:chgData name="Rachael Sandberg" userId="763b2010-32a7-406d-ab71-afb35fed0239" providerId="ADAL" clId="{9477C50D-5F42-437E-80C5-11D7AEAAB899}" dt="2025-02-11T01:45:10.483" v="2865" actId="1076"/>
        <pc:sldMkLst>
          <pc:docMk/>
          <pc:sldMk cId="1760288391" sldId="451"/>
        </pc:sldMkLst>
        <pc:spChg chg="add mod ord">
          <ac:chgData name="Rachael Sandberg" userId="763b2010-32a7-406d-ab71-afb35fed0239" providerId="ADAL" clId="{9477C50D-5F42-437E-80C5-11D7AEAAB899}" dt="2025-02-11T01:45:06.878" v="2864" actId="1076"/>
          <ac:spMkLst>
            <pc:docMk/>
            <pc:sldMk cId="1760288391" sldId="451"/>
            <ac:spMk id="2" creationId="{25252549-350D-0AD4-BB95-46FD528AADA6}"/>
          </ac:spMkLst>
        </pc:spChg>
        <pc:spChg chg="mod ord">
          <ac:chgData name="Rachael Sandberg" userId="763b2010-32a7-406d-ab71-afb35fed0239" providerId="ADAL" clId="{9477C50D-5F42-437E-80C5-11D7AEAAB899}" dt="2025-02-08T00:33:09.180" v="2344" actId="700"/>
          <ac:spMkLst>
            <pc:docMk/>
            <pc:sldMk cId="1760288391" sldId="451"/>
            <ac:spMk id="3" creationId="{342AD04E-B0C3-A19B-5DDC-ECB871A83850}"/>
          </ac:spMkLst>
        </pc:spChg>
        <pc:spChg chg="add mod ord">
          <ac:chgData name="Rachael Sandberg" userId="763b2010-32a7-406d-ab71-afb35fed0239" providerId="ADAL" clId="{9477C50D-5F42-437E-80C5-11D7AEAAB899}" dt="2025-02-11T01:45:10.483" v="2865" actId="1076"/>
          <ac:spMkLst>
            <pc:docMk/>
            <pc:sldMk cId="1760288391" sldId="451"/>
            <ac:spMk id="4" creationId="{9C435D98-4B1D-F972-D438-85B281CD5214}"/>
          </ac:spMkLst>
        </pc:spChg>
      </pc:sldChg>
      <pc:sldChg chg="del ord">
        <pc:chgData name="Rachael Sandberg" userId="763b2010-32a7-406d-ab71-afb35fed0239" providerId="ADAL" clId="{9477C50D-5F42-437E-80C5-11D7AEAAB899}" dt="2025-02-08T00:38:11.301" v="2658" actId="47"/>
        <pc:sldMkLst>
          <pc:docMk/>
          <pc:sldMk cId="2077944853" sldId="452"/>
        </pc:sldMkLst>
      </pc:sldChg>
      <pc:sldChg chg="del">
        <pc:chgData name="Rachael Sandberg" userId="763b2010-32a7-406d-ab71-afb35fed0239" providerId="ADAL" clId="{9477C50D-5F42-437E-80C5-11D7AEAAB899}" dt="2025-02-08T00:38:11.301" v="2658" actId="47"/>
        <pc:sldMkLst>
          <pc:docMk/>
          <pc:sldMk cId="3015942391" sldId="453"/>
        </pc:sldMkLst>
      </pc:sldChg>
      <pc:sldChg chg="del">
        <pc:chgData name="Rachael Sandberg" userId="763b2010-32a7-406d-ab71-afb35fed0239" providerId="ADAL" clId="{9477C50D-5F42-437E-80C5-11D7AEAAB899}" dt="2025-02-08T00:38:11.301" v="2658" actId="47"/>
        <pc:sldMkLst>
          <pc:docMk/>
          <pc:sldMk cId="4023328695" sldId="454"/>
        </pc:sldMkLst>
      </pc:sldChg>
      <pc:sldChg chg="del">
        <pc:chgData name="Rachael Sandberg" userId="763b2010-32a7-406d-ab71-afb35fed0239" providerId="ADAL" clId="{9477C50D-5F42-437E-80C5-11D7AEAAB899}" dt="2025-02-08T00:38:11.301" v="2658" actId="47"/>
        <pc:sldMkLst>
          <pc:docMk/>
          <pc:sldMk cId="1913620238" sldId="455"/>
        </pc:sldMkLst>
      </pc:sldChg>
      <pc:sldChg chg="del">
        <pc:chgData name="Rachael Sandberg" userId="763b2010-32a7-406d-ab71-afb35fed0239" providerId="ADAL" clId="{9477C50D-5F42-437E-80C5-11D7AEAAB899}" dt="2025-02-08T00:38:11.301" v="2658" actId="47"/>
        <pc:sldMkLst>
          <pc:docMk/>
          <pc:sldMk cId="849748454" sldId="456"/>
        </pc:sldMkLst>
      </pc:sldChg>
      <pc:sldChg chg="del">
        <pc:chgData name="Rachael Sandberg" userId="763b2010-32a7-406d-ab71-afb35fed0239" providerId="ADAL" clId="{9477C50D-5F42-437E-80C5-11D7AEAAB899}" dt="2025-02-08T00:38:11.301" v="2658" actId="47"/>
        <pc:sldMkLst>
          <pc:docMk/>
          <pc:sldMk cId="2876691709" sldId="457"/>
        </pc:sldMkLst>
      </pc:sldChg>
      <pc:sldChg chg="del">
        <pc:chgData name="Rachael Sandberg" userId="763b2010-32a7-406d-ab71-afb35fed0239" providerId="ADAL" clId="{9477C50D-5F42-437E-80C5-11D7AEAAB899}" dt="2025-02-08T00:38:11.301" v="2658" actId="47"/>
        <pc:sldMkLst>
          <pc:docMk/>
          <pc:sldMk cId="3777371974" sldId="458"/>
        </pc:sldMkLst>
      </pc:sldChg>
      <pc:sldChg chg="del">
        <pc:chgData name="Rachael Sandberg" userId="763b2010-32a7-406d-ab71-afb35fed0239" providerId="ADAL" clId="{9477C50D-5F42-437E-80C5-11D7AEAAB899}" dt="2025-02-08T00:38:11.301" v="2658" actId="47"/>
        <pc:sldMkLst>
          <pc:docMk/>
          <pc:sldMk cId="3173736734" sldId="459"/>
        </pc:sldMkLst>
      </pc:sldChg>
      <pc:sldChg chg="del">
        <pc:chgData name="Rachael Sandberg" userId="763b2010-32a7-406d-ab71-afb35fed0239" providerId="ADAL" clId="{9477C50D-5F42-437E-80C5-11D7AEAAB899}" dt="2025-02-08T00:38:11.301" v="2658" actId="47"/>
        <pc:sldMkLst>
          <pc:docMk/>
          <pc:sldMk cId="1101252510" sldId="460"/>
        </pc:sldMkLst>
      </pc:sldChg>
      <pc:sldChg chg="del">
        <pc:chgData name="Rachael Sandberg" userId="763b2010-32a7-406d-ab71-afb35fed0239" providerId="ADAL" clId="{9477C50D-5F42-437E-80C5-11D7AEAAB899}" dt="2025-02-08T00:38:11.301" v="2658" actId="47"/>
        <pc:sldMkLst>
          <pc:docMk/>
          <pc:sldMk cId="1288357132" sldId="461"/>
        </pc:sldMkLst>
      </pc:sldChg>
      <pc:sldChg chg="del">
        <pc:chgData name="Rachael Sandberg" userId="763b2010-32a7-406d-ab71-afb35fed0239" providerId="ADAL" clId="{9477C50D-5F42-437E-80C5-11D7AEAAB899}" dt="2025-02-08T00:38:11.301" v="2658" actId="47"/>
        <pc:sldMkLst>
          <pc:docMk/>
          <pc:sldMk cId="3453269175" sldId="462"/>
        </pc:sldMkLst>
      </pc:sldChg>
      <pc:sldChg chg="addSp delSp modSp new mod ord">
        <pc:chgData name="Rachael Sandberg" userId="763b2010-32a7-406d-ab71-afb35fed0239" providerId="ADAL" clId="{9477C50D-5F42-437E-80C5-11D7AEAAB899}" dt="2025-02-07T23:58:18.976" v="911" actId="14100"/>
        <pc:sldMkLst>
          <pc:docMk/>
          <pc:sldMk cId="231688438" sldId="463"/>
        </pc:sldMkLst>
        <pc:spChg chg="mod">
          <ac:chgData name="Rachael Sandberg" userId="763b2010-32a7-406d-ab71-afb35fed0239" providerId="ADAL" clId="{9477C50D-5F42-437E-80C5-11D7AEAAB899}" dt="2025-02-07T23:57:30.117" v="866" actId="403"/>
          <ac:spMkLst>
            <pc:docMk/>
            <pc:sldMk cId="231688438" sldId="463"/>
            <ac:spMk id="2" creationId="{5E0E5FA7-832F-330B-67BD-6D7BB28FC1F1}"/>
          </ac:spMkLst>
        </pc:spChg>
        <pc:spChg chg="del">
          <ac:chgData name="Rachael Sandberg" userId="763b2010-32a7-406d-ab71-afb35fed0239" providerId="ADAL" clId="{9477C50D-5F42-437E-80C5-11D7AEAAB899}" dt="2025-02-07T23:49:45.192" v="585" actId="21"/>
          <ac:spMkLst>
            <pc:docMk/>
            <pc:sldMk cId="231688438" sldId="463"/>
            <ac:spMk id="3" creationId="{0F142841-77EF-DB5B-151C-C6FA58565EF4}"/>
          </ac:spMkLst>
        </pc:spChg>
        <pc:spChg chg="add del mod">
          <ac:chgData name="Rachael Sandberg" userId="763b2010-32a7-406d-ab71-afb35fed0239" providerId="ADAL" clId="{9477C50D-5F42-437E-80C5-11D7AEAAB899}" dt="2025-02-07T23:49:50.601" v="587" actId="21"/>
          <ac:spMkLst>
            <pc:docMk/>
            <pc:sldMk cId="231688438" sldId="463"/>
            <ac:spMk id="5" creationId="{0F142841-77EF-DB5B-151C-C6FA58565EF4}"/>
          </ac:spMkLst>
        </pc:spChg>
        <pc:spChg chg="add mod">
          <ac:chgData name="Rachael Sandberg" userId="763b2010-32a7-406d-ab71-afb35fed0239" providerId="ADAL" clId="{9477C50D-5F42-437E-80C5-11D7AEAAB899}" dt="2025-02-07T23:58:18.976" v="911" actId="14100"/>
          <ac:spMkLst>
            <pc:docMk/>
            <pc:sldMk cId="231688438" sldId="463"/>
            <ac:spMk id="8" creationId="{FEBACD3D-AE5D-6912-E59E-3926C4AEEC31}"/>
          </ac:spMkLst>
        </pc:spChg>
        <pc:picChg chg="add mod">
          <ac:chgData name="Rachael Sandberg" userId="763b2010-32a7-406d-ab71-afb35fed0239" providerId="ADAL" clId="{9477C50D-5F42-437E-80C5-11D7AEAAB899}" dt="2025-02-07T23:58:01.713" v="902" actId="1076"/>
          <ac:picMkLst>
            <pc:docMk/>
            <pc:sldMk cId="231688438" sldId="463"/>
            <ac:picMk id="7" creationId="{6DDF354F-06F3-3F90-42B3-CB71951E82EE}"/>
          </ac:picMkLst>
        </pc:picChg>
      </pc:sldChg>
      <pc:sldChg chg="addSp delSp modSp new mod ord">
        <pc:chgData name="Rachael Sandberg" userId="763b2010-32a7-406d-ab71-afb35fed0239" providerId="ADAL" clId="{9477C50D-5F42-437E-80C5-11D7AEAAB899}" dt="2025-02-07T23:48:42.450" v="581" actId="1076"/>
        <pc:sldMkLst>
          <pc:docMk/>
          <pc:sldMk cId="1023515629" sldId="464"/>
        </pc:sldMkLst>
        <pc:spChg chg="add mod">
          <ac:chgData name="Rachael Sandberg" userId="763b2010-32a7-406d-ab71-afb35fed0239" providerId="ADAL" clId="{9477C50D-5F42-437E-80C5-11D7AEAAB899}" dt="2025-02-07T23:41:49.568" v="374" actId="1582"/>
          <ac:spMkLst>
            <pc:docMk/>
            <pc:sldMk cId="1023515629" sldId="464"/>
            <ac:spMk id="5" creationId="{77BDE5B0-1370-E2A2-5ADD-F70EBA8C8478}"/>
          </ac:spMkLst>
        </pc:spChg>
        <pc:spChg chg="add del mod">
          <ac:chgData name="Rachael Sandberg" userId="763b2010-32a7-406d-ab71-afb35fed0239" providerId="ADAL" clId="{9477C50D-5F42-437E-80C5-11D7AEAAB899}" dt="2025-02-07T23:35:27.633" v="163" actId="21"/>
          <ac:spMkLst>
            <pc:docMk/>
            <pc:sldMk cId="1023515629" sldId="464"/>
            <ac:spMk id="6" creationId="{48BA581F-F36B-71BE-C7A4-546EEEE92F48}"/>
          </ac:spMkLst>
        </pc:spChg>
        <pc:spChg chg="add del mod">
          <ac:chgData name="Rachael Sandberg" userId="763b2010-32a7-406d-ab71-afb35fed0239" providerId="ADAL" clId="{9477C50D-5F42-437E-80C5-11D7AEAAB899}" dt="2025-02-07T23:35:24.277" v="162" actId="21"/>
          <ac:spMkLst>
            <pc:docMk/>
            <pc:sldMk cId="1023515629" sldId="464"/>
            <ac:spMk id="7" creationId="{2F571DCC-CE98-05FB-652B-D6C85A3810F3}"/>
          </ac:spMkLst>
        </pc:spChg>
        <pc:spChg chg="add mod">
          <ac:chgData name="Rachael Sandberg" userId="763b2010-32a7-406d-ab71-afb35fed0239" providerId="ADAL" clId="{9477C50D-5F42-437E-80C5-11D7AEAAB899}" dt="2025-02-07T23:41:00.897" v="361" actId="13926"/>
          <ac:spMkLst>
            <pc:docMk/>
            <pc:sldMk cId="1023515629" sldId="464"/>
            <ac:spMk id="8" creationId="{841B6DE8-E76A-658A-DEFD-99F1DD22D019}"/>
          </ac:spMkLst>
        </pc:spChg>
        <pc:spChg chg="add del mod">
          <ac:chgData name="Rachael Sandberg" userId="763b2010-32a7-406d-ab71-afb35fed0239" providerId="ADAL" clId="{9477C50D-5F42-437E-80C5-11D7AEAAB899}" dt="2025-02-07T23:36:33.615" v="266" actId="478"/>
          <ac:spMkLst>
            <pc:docMk/>
            <pc:sldMk cId="1023515629" sldId="464"/>
            <ac:spMk id="9" creationId="{C3456D77-4B47-C7FD-C4E7-56438A61BF09}"/>
          </ac:spMkLst>
        </pc:spChg>
        <pc:spChg chg="add del mod">
          <ac:chgData name="Rachael Sandberg" userId="763b2010-32a7-406d-ab71-afb35fed0239" providerId="ADAL" clId="{9477C50D-5F42-437E-80C5-11D7AEAAB899}" dt="2025-02-07T23:36:35.692" v="267" actId="478"/>
          <ac:spMkLst>
            <pc:docMk/>
            <pc:sldMk cId="1023515629" sldId="464"/>
            <ac:spMk id="10" creationId="{CBFC60F9-5F74-ABE3-13B1-656CF717B535}"/>
          </ac:spMkLst>
        </pc:spChg>
        <pc:spChg chg="add mod">
          <ac:chgData name="Rachael Sandberg" userId="763b2010-32a7-406d-ab71-afb35fed0239" providerId="ADAL" clId="{9477C50D-5F42-437E-80C5-11D7AEAAB899}" dt="2025-02-07T23:42:00.237" v="376" actId="1076"/>
          <ac:spMkLst>
            <pc:docMk/>
            <pc:sldMk cId="1023515629" sldId="464"/>
            <ac:spMk id="11" creationId="{819F65B7-6837-05A9-2632-2B35FFF4CC0B}"/>
          </ac:spMkLst>
        </pc:spChg>
        <pc:spChg chg="add mod">
          <ac:chgData name="Rachael Sandberg" userId="763b2010-32a7-406d-ab71-afb35fed0239" providerId="ADAL" clId="{9477C50D-5F42-437E-80C5-11D7AEAAB899}" dt="2025-02-07T23:39:24.226" v="305" actId="1076"/>
          <ac:spMkLst>
            <pc:docMk/>
            <pc:sldMk cId="1023515629" sldId="464"/>
            <ac:spMk id="12" creationId="{6E7AD55E-630D-42E1-4873-B29E959FDA6F}"/>
          </ac:spMkLst>
        </pc:spChg>
        <pc:spChg chg="add mod">
          <ac:chgData name="Rachael Sandberg" userId="763b2010-32a7-406d-ab71-afb35fed0239" providerId="ADAL" clId="{9477C50D-5F42-437E-80C5-11D7AEAAB899}" dt="2025-02-07T23:39:27.024" v="306" actId="1076"/>
          <ac:spMkLst>
            <pc:docMk/>
            <pc:sldMk cId="1023515629" sldId="464"/>
            <ac:spMk id="13" creationId="{1FE8818A-F8E3-25D5-6E00-D39AE9E3272F}"/>
          </ac:spMkLst>
        </pc:spChg>
        <pc:spChg chg="add mod">
          <ac:chgData name="Rachael Sandberg" userId="763b2010-32a7-406d-ab71-afb35fed0239" providerId="ADAL" clId="{9477C50D-5F42-437E-80C5-11D7AEAAB899}" dt="2025-02-07T23:39:32.862" v="309" actId="1076"/>
          <ac:spMkLst>
            <pc:docMk/>
            <pc:sldMk cId="1023515629" sldId="464"/>
            <ac:spMk id="14" creationId="{17C921AE-D963-0D73-161D-574BB16C098F}"/>
          </ac:spMkLst>
        </pc:spChg>
        <pc:spChg chg="add mod">
          <ac:chgData name="Rachael Sandberg" userId="763b2010-32a7-406d-ab71-afb35fed0239" providerId="ADAL" clId="{9477C50D-5F42-437E-80C5-11D7AEAAB899}" dt="2025-02-07T23:39:55.344" v="315" actId="14100"/>
          <ac:spMkLst>
            <pc:docMk/>
            <pc:sldMk cId="1023515629" sldId="464"/>
            <ac:spMk id="15" creationId="{E84C4860-1765-31F1-FA57-853BD86117DA}"/>
          </ac:spMkLst>
        </pc:spChg>
        <pc:spChg chg="add mod">
          <ac:chgData name="Rachael Sandberg" userId="763b2010-32a7-406d-ab71-afb35fed0239" providerId="ADAL" clId="{9477C50D-5F42-437E-80C5-11D7AEAAB899}" dt="2025-02-07T23:39:38.542" v="311" actId="1076"/>
          <ac:spMkLst>
            <pc:docMk/>
            <pc:sldMk cId="1023515629" sldId="464"/>
            <ac:spMk id="16" creationId="{C9A04E0D-CA55-4B36-9099-DD4D703B4558}"/>
          </ac:spMkLst>
        </pc:spChg>
        <pc:spChg chg="add del">
          <ac:chgData name="Rachael Sandberg" userId="763b2010-32a7-406d-ab71-afb35fed0239" providerId="ADAL" clId="{9477C50D-5F42-437E-80C5-11D7AEAAB899}" dt="2025-02-07T23:41:20.821" v="363" actId="11529"/>
          <ac:spMkLst>
            <pc:docMk/>
            <pc:sldMk cId="1023515629" sldId="464"/>
            <ac:spMk id="17" creationId="{274CDAD4-DA82-5DF4-84A4-BD265C533CF2}"/>
          </ac:spMkLst>
        </pc:spChg>
        <pc:spChg chg="add mod">
          <ac:chgData name="Rachael Sandberg" userId="763b2010-32a7-406d-ab71-afb35fed0239" providerId="ADAL" clId="{9477C50D-5F42-437E-80C5-11D7AEAAB899}" dt="2025-02-07T23:42:22.017" v="379" actId="1076"/>
          <ac:spMkLst>
            <pc:docMk/>
            <pc:sldMk cId="1023515629" sldId="464"/>
            <ac:spMk id="18" creationId="{139C927A-89F0-6748-E1E8-08225CA4ACD8}"/>
          </ac:spMkLst>
        </pc:spChg>
        <pc:spChg chg="add mod">
          <ac:chgData name="Rachael Sandberg" userId="763b2010-32a7-406d-ab71-afb35fed0239" providerId="ADAL" clId="{9477C50D-5F42-437E-80C5-11D7AEAAB899}" dt="2025-02-07T23:43:52.737" v="392" actId="1076"/>
          <ac:spMkLst>
            <pc:docMk/>
            <pc:sldMk cId="1023515629" sldId="464"/>
            <ac:spMk id="19" creationId="{62CF6ED9-519D-F433-462C-6C4525FC24F0}"/>
          </ac:spMkLst>
        </pc:spChg>
        <pc:spChg chg="add mod">
          <ac:chgData name="Rachael Sandberg" userId="763b2010-32a7-406d-ab71-afb35fed0239" providerId="ADAL" clId="{9477C50D-5F42-437E-80C5-11D7AEAAB899}" dt="2025-02-07T23:45:32.165" v="493" actId="1076"/>
          <ac:spMkLst>
            <pc:docMk/>
            <pc:sldMk cId="1023515629" sldId="464"/>
            <ac:spMk id="20" creationId="{645DA22A-C9C8-B74F-6CE9-94D840C72D76}"/>
          </ac:spMkLst>
        </pc:spChg>
        <pc:spChg chg="add mod">
          <ac:chgData name="Rachael Sandberg" userId="763b2010-32a7-406d-ab71-afb35fed0239" providerId="ADAL" clId="{9477C50D-5F42-437E-80C5-11D7AEAAB899}" dt="2025-02-07T23:46:09.485" v="497" actId="1582"/>
          <ac:spMkLst>
            <pc:docMk/>
            <pc:sldMk cId="1023515629" sldId="464"/>
            <ac:spMk id="21" creationId="{EA9122D7-8298-651E-7FB2-912F2FBC00CB}"/>
          </ac:spMkLst>
        </pc:spChg>
        <pc:spChg chg="add mod">
          <ac:chgData name="Rachael Sandberg" userId="763b2010-32a7-406d-ab71-afb35fed0239" providerId="ADAL" clId="{9477C50D-5F42-437E-80C5-11D7AEAAB899}" dt="2025-02-07T23:48:42.450" v="581" actId="1076"/>
          <ac:spMkLst>
            <pc:docMk/>
            <pc:sldMk cId="1023515629" sldId="464"/>
            <ac:spMk id="22" creationId="{7D90CC93-71B0-4618-1BC9-339905454B1E}"/>
          </ac:spMkLst>
        </pc:spChg>
        <pc:picChg chg="add mod">
          <ac:chgData name="Rachael Sandberg" userId="763b2010-32a7-406d-ab71-afb35fed0239" providerId="ADAL" clId="{9477C50D-5F42-437E-80C5-11D7AEAAB899}" dt="2025-02-07T23:43:47.477" v="391" actId="1076"/>
          <ac:picMkLst>
            <pc:docMk/>
            <pc:sldMk cId="1023515629" sldId="464"/>
            <ac:picMk id="4" creationId="{0502CCED-AA4D-2CD5-77D9-297F78AC6151}"/>
          </ac:picMkLst>
        </pc:picChg>
      </pc:sldChg>
      <pc:sldChg chg="addSp modSp new mod">
        <pc:chgData name="Rachael Sandberg" userId="763b2010-32a7-406d-ab71-afb35fed0239" providerId="ADAL" clId="{9477C50D-5F42-437E-80C5-11D7AEAAB899}" dt="2025-02-08T00:15:02.210" v="1348" actId="1076"/>
        <pc:sldMkLst>
          <pc:docMk/>
          <pc:sldMk cId="766780542" sldId="465"/>
        </pc:sldMkLst>
        <pc:spChg chg="mod">
          <ac:chgData name="Rachael Sandberg" userId="763b2010-32a7-406d-ab71-afb35fed0239" providerId="ADAL" clId="{9477C50D-5F42-437E-80C5-11D7AEAAB899}" dt="2025-02-08T00:08:45.763" v="1163" actId="1076"/>
          <ac:spMkLst>
            <pc:docMk/>
            <pc:sldMk cId="766780542" sldId="465"/>
            <ac:spMk id="2" creationId="{B0E735D6-56B6-3809-19BB-39BC601C2F19}"/>
          </ac:spMkLst>
        </pc:spChg>
        <pc:spChg chg="add mod">
          <ac:chgData name="Rachael Sandberg" userId="763b2010-32a7-406d-ab71-afb35fed0239" providerId="ADAL" clId="{9477C50D-5F42-437E-80C5-11D7AEAAB899}" dt="2025-02-08T00:11:46.651" v="1286" actId="207"/>
          <ac:spMkLst>
            <pc:docMk/>
            <pc:sldMk cId="766780542" sldId="465"/>
            <ac:spMk id="6" creationId="{DA5652D3-62E5-82D6-1050-57AF1252F394}"/>
          </ac:spMkLst>
        </pc:spChg>
        <pc:spChg chg="add mod">
          <ac:chgData name="Rachael Sandberg" userId="763b2010-32a7-406d-ab71-afb35fed0239" providerId="ADAL" clId="{9477C50D-5F42-437E-80C5-11D7AEAAB899}" dt="2025-02-08T00:15:02.210" v="1348" actId="1076"/>
          <ac:spMkLst>
            <pc:docMk/>
            <pc:sldMk cId="766780542" sldId="465"/>
            <ac:spMk id="7" creationId="{C996FA48-3DCC-1D00-9E62-8AD375C12B48}"/>
          </ac:spMkLst>
        </pc:spChg>
        <pc:picChg chg="add mod">
          <ac:chgData name="Rachael Sandberg" userId="763b2010-32a7-406d-ab71-afb35fed0239" providerId="ADAL" clId="{9477C50D-5F42-437E-80C5-11D7AEAAB899}" dt="2025-02-08T00:08:37.229" v="1162" actId="1076"/>
          <ac:picMkLst>
            <pc:docMk/>
            <pc:sldMk cId="766780542" sldId="465"/>
            <ac:picMk id="5" creationId="{13C56BEA-2E0D-ACD5-4D48-7C409455437C}"/>
          </ac:picMkLst>
        </pc:picChg>
      </pc:sldChg>
      <pc:sldChg chg="addSp delSp modSp new mod">
        <pc:chgData name="Rachael Sandberg" userId="763b2010-32a7-406d-ab71-afb35fed0239" providerId="ADAL" clId="{9477C50D-5F42-437E-80C5-11D7AEAAB899}" dt="2025-02-12T01:26:57.240" v="3126" actId="207"/>
        <pc:sldMkLst>
          <pc:docMk/>
          <pc:sldMk cId="505046683" sldId="466"/>
        </pc:sldMkLst>
        <pc:spChg chg="mod">
          <ac:chgData name="Rachael Sandberg" userId="763b2010-32a7-406d-ab71-afb35fed0239" providerId="ADAL" clId="{9477C50D-5F42-437E-80C5-11D7AEAAB899}" dt="2025-02-08T00:15:45.904" v="1356" actId="1076"/>
          <ac:spMkLst>
            <pc:docMk/>
            <pc:sldMk cId="505046683" sldId="466"/>
            <ac:spMk id="2" creationId="{61CF17BE-1EDC-93ED-FB09-FC91A3726BDF}"/>
          </ac:spMkLst>
        </pc:spChg>
        <pc:spChg chg="add del mod">
          <ac:chgData name="Rachael Sandberg" userId="763b2010-32a7-406d-ab71-afb35fed0239" providerId="ADAL" clId="{9477C50D-5F42-437E-80C5-11D7AEAAB899}" dt="2025-02-08T00:11:59.220" v="1288" actId="21"/>
          <ac:spMkLst>
            <pc:docMk/>
            <pc:sldMk cId="505046683" sldId="466"/>
            <ac:spMk id="6" creationId="{F213F071-EFF1-CCC9-4C3F-88B7F06BA557}"/>
          </ac:spMkLst>
        </pc:spChg>
        <pc:spChg chg="add del mod">
          <ac:chgData name="Rachael Sandberg" userId="763b2010-32a7-406d-ab71-afb35fed0239" providerId="ADAL" clId="{9477C50D-5F42-437E-80C5-11D7AEAAB899}" dt="2025-02-08T00:12:19.120" v="1294" actId="478"/>
          <ac:spMkLst>
            <pc:docMk/>
            <pc:sldMk cId="505046683" sldId="466"/>
            <ac:spMk id="7" creationId="{F213F071-EFF1-CCC9-4C3F-88B7F06BA557}"/>
          </ac:spMkLst>
        </pc:spChg>
        <pc:spChg chg="add mod">
          <ac:chgData name="Rachael Sandberg" userId="763b2010-32a7-406d-ab71-afb35fed0239" providerId="ADAL" clId="{9477C50D-5F42-437E-80C5-11D7AEAAB899}" dt="2025-02-12T01:23:38.288" v="3070" actId="1076"/>
          <ac:spMkLst>
            <pc:docMk/>
            <pc:sldMk cId="505046683" sldId="466"/>
            <ac:spMk id="8" creationId="{94D77435-642D-249F-F148-490A1B481B78}"/>
          </ac:spMkLst>
        </pc:spChg>
        <pc:spChg chg="add mod">
          <ac:chgData name="Rachael Sandberg" userId="763b2010-32a7-406d-ab71-afb35fed0239" providerId="ADAL" clId="{9477C50D-5F42-437E-80C5-11D7AEAAB899}" dt="2025-02-12T01:26:57.240" v="3126" actId="207"/>
          <ac:spMkLst>
            <pc:docMk/>
            <pc:sldMk cId="505046683" sldId="466"/>
            <ac:spMk id="9" creationId="{047D60D7-D5C3-811B-2AB1-E40E1B18F457}"/>
          </ac:spMkLst>
        </pc:spChg>
        <pc:picChg chg="add mod">
          <ac:chgData name="Rachael Sandberg" userId="763b2010-32a7-406d-ab71-afb35fed0239" providerId="ADAL" clId="{9477C50D-5F42-437E-80C5-11D7AEAAB899}" dt="2025-02-12T01:23:40.649" v="3071" actId="1076"/>
          <ac:picMkLst>
            <pc:docMk/>
            <pc:sldMk cId="505046683" sldId="466"/>
            <ac:picMk id="5" creationId="{EA4567B4-78E0-E522-F0E5-BA6E28990E92}"/>
          </ac:picMkLst>
        </pc:picChg>
      </pc:sldChg>
      <pc:sldChg chg="addSp delSp modSp new mod">
        <pc:chgData name="Rachael Sandberg" userId="763b2010-32a7-406d-ab71-afb35fed0239" providerId="ADAL" clId="{9477C50D-5F42-437E-80C5-11D7AEAAB899}" dt="2025-02-12T01:25:29.894" v="3123" actId="20577"/>
        <pc:sldMkLst>
          <pc:docMk/>
          <pc:sldMk cId="878902604" sldId="467"/>
        </pc:sldMkLst>
        <pc:spChg chg="mod">
          <ac:chgData name="Rachael Sandberg" userId="763b2010-32a7-406d-ab71-afb35fed0239" providerId="ADAL" clId="{9477C50D-5F42-437E-80C5-11D7AEAAB899}" dt="2025-02-08T00:16:00.798" v="1360" actId="1076"/>
          <ac:spMkLst>
            <pc:docMk/>
            <pc:sldMk cId="878902604" sldId="467"/>
            <ac:spMk id="2" creationId="{8D72FFA1-C030-3663-DF15-C06748A21AB5}"/>
          </ac:spMkLst>
        </pc:spChg>
        <pc:spChg chg="add mod">
          <ac:chgData name="Rachael Sandberg" userId="763b2010-32a7-406d-ab71-afb35fed0239" providerId="ADAL" clId="{9477C50D-5F42-437E-80C5-11D7AEAAB899}" dt="2025-02-12T01:25:29.894" v="3123" actId="20577"/>
          <ac:spMkLst>
            <pc:docMk/>
            <pc:sldMk cId="878902604" sldId="467"/>
            <ac:spMk id="4" creationId="{6DA8F078-3150-E521-3858-A14BDC96D0EB}"/>
          </ac:spMkLst>
        </pc:spChg>
        <pc:spChg chg="add del mod">
          <ac:chgData name="Rachael Sandberg" userId="763b2010-32a7-406d-ab71-afb35fed0239" providerId="ADAL" clId="{9477C50D-5F42-437E-80C5-11D7AEAAB899}" dt="2025-02-08T00:12:26.124" v="1296" actId="478"/>
          <ac:spMkLst>
            <pc:docMk/>
            <pc:sldMk cId="878902604" sldId="467"/>
            <ac:spMk id="6" creationId="{05A58F15-F4C4-C5C0-82C6-0A5124B5BE55}"/>
          </ac:spMkLst>
        </pc:spChg>
        <pc:spChg chg="add mod">
          <ac:chgData name="Rachael Sandberg" userId="763b2010-32a7-406d-ab71-afb35fed0239" providerId="ADAL" clId="{9477C50D-5F42-437E-80C5-11D7AEAAB899}" dt="2025-02-08T00:16:12.738" v="1364" actId="1076"/>
          <ac:spMkLst>
            <pc:docMk/>
            <pc:sldMk cId="878902604" sldId="467"/>
            <ac:spMk id="7" creationId="{4BAE0928-F486-02B9-EFBC-9F863ADF46BE}"/>
          </ac:spMkLst>
        </pc:spChg>
        <pc:spChg chg="add del mod">
          <ac:chgData name="Rachael Sandberg" userId="763b2010-32a7-406d-ab71-afb35fed0239" providerId="ADAL" clId="{9477C50D-5F42-437E-80C5-11D7AEAAB899}" dt="2025-02-11T02:21:01.479" v="2904" actId="478"/>
          <ac:spMkLst>
            <pc:docMk/>
            <pc:sldMk cId="878902604" sldId="467"/>
            <ac:spMk id="8" creationId="{55FB750D-EAD5-5D02-78DB-A654EE4EC4DF}"/>
          </ac:spMkLst>
        </pc:spChg>
        <pc:picChg chg="add mod">
          <ac:chgData name="Rachael Sandberg" userId="763b2010-32a7-406d-ab71-afb35fed0239" providerId="ADAL" clId="{9477C50D-5F42-437E-80C5-11D7AEAAB899}" dt="2025-02-08T00:16:09.587" v="1363" actId="14100"/>
          <ac:picMkLst>
            <pc:docMk/>
            <pc:sldMk cId="878902604" sldId="467"/>
            <ac:picMk id="5" creationId="{4E134D9A-4263-CE75-E1DE-39BAD57C1DA8}"/>
          </ac:picMkLst>
        </pc:picChg>
      </pc:sldChg>
      <pc:sldChg chg="addSp delSp modSp new mod">
        <pc:chgData name="Rachael Sandberg" userId="763b2010-32a7-406d-ab71-afb35fed0239" providerId="ADAL" clId="{9477C50D-5F42-437E-80C5-11D7AEAAB899}" dt="2025-02-12T01:30:05.952" v="3128" actId="20577"/>
        <pc:sldMkLst>
          <pc:docMk/>
          <pc:sldMk cId="1704169946" sldId="468"/>
        </pc:sldMkLst>
        <pc:spChg chg="mod">
          <ac:chgData name="Rachael Sandberg" userId="763b2010-32a7-406d-ab71-afb35fed0239" providerId="ADAL" clId="{9477C50D-5F42-437E-80C5-11D7AEAAB899}" dt="2025-02-08T00:17:02.648" v="1389" actId="14100"/>
          <ac:spMkLst>
            <pc:docMk/>
            <pc:sldMk cId="1704169946" sldId="468"/>
            <ac:spMk id="2" creationId="{9E1460CA-F817-0BAE-85DD-C45C7EA817F6}"/>
          </ac:spMkLst>
        </pc:spChg>
        <pc:spChg chg="add del mod">
          <ac:chgData name="Rachael Sandberg" userId="763b2010-32a7-406d-ab71-afb35fed0239" providerId="ADAL" clId="{9477C50D-5F42-437E-80C5-11D7AEAAB899}" dt="2025-02-08T00:12:33.106" v="1298" actId="478"/>
          <ac:spMkLst>
            <pc:docMk/>
            <pc:sldMk cId="1704169946" sldId="468"/>
            <ac:spMk id="6" creationId="{C0729184-ABB6-944F-C05E-F068F0BDA6DB}"/>
          </ac:spMkLst>
        </pc:spChg>
        <pc:spChg chg="add mod">
          <ac:chgData name="Rachael Sandberg" userId="763b2010-32a7-406d-ab71-afb35fed0239" providerId="ADAL" clId="{9477C50D-5F42-437E-80C5-11D7AEAAB899}" dt="2025-02-08T00:16:27.128" v="1367" actId="1076"/>
          <ac:spMkLst>
            <pc:docMk/>
            <pc:sldMk cId="1704169946" sldId="468"/>
            <ac:spMk id="7" creationId="{289BA76D-B6C6-B49E-A3ED-36339B825298}"/>
          </ac:spMkLst>
        </pc:spChg>
        <pc:spChg chg="add mod">
          <ac:chgData name="Rachael Sandberg" userId="763b2010-32a7-406d-ab71-afb35fed0239" providerId="ADAL" clId="{9477C50D-5F42-437E-80C5-11D7AEAAB899}" dt="2025-02-12T01:30:05.952" v="3128" actId="20577"/>
          <ac:spMkLst>
            <pc:docMk/>
            <pc:sldMk cId="1704169946" sldId="468"/>
            <ac:spMk id="8" creationId="{5C7F88CB-375A-B4D3-55AA-259A2F755020}"/>
          </ac:spMkLst>
        </pc:spChg>
        <pc:picChg chg="add mod">
          <ac:chgData name="Rachael Sandberg" userId="763b2010-32a7-406d-ab71-afb35fed0239" providerId="ADAL" clId="{9477C50D-5F42-437E-80C5-11D7AEAAB899}" dt="2025-02-08T00:17:08.163" v="1390" actId="1076"/>
          <ac:picMkLst>
            <pc:docMk/>
            <pc:sldMk cId="1704169946" sldId="468"/>
            <ac:picMk id="5" creationId="{DB24B9C8-AD0E-78CF-F849-D67AFC10CBDD}"/>
          </ac:picMkLst>
        </pc:picChg>
      </pc:sldChg>
      <pc:sldChg chg="addSp modSp new mod">
        <pc:chgData name="Rachael Sandberg" userId="763b2010-32a7-406d-ab71-afb35fed0239" providerId="ADAL" clId="{9477C50D-5F42-437E-80C5-11D7AEAAB899}" dt="2025-02-08T00:24:14.211" v="1656" actId="1076"/>
        <pc:sldMkLst>
          <pc:docMk/>
          <pc:sldMk cId="2613918798" sldId="469"/>
        </pc:sldMkLst>
        <pc:spChg chg="mod">
          <ac:chgData name="Rachael Sandberg" userId="763b2010-32a7-406d-ab71-afb35fed0239" providerId="ADAL" clId="{9477C50D-5F42-437E-80C5-11D7AEAAB899}" dt="2025-02-08T00:21:02.862" v="1586" actId="113"/>
          <ac:spMkLst>
            <pc:docMk/>
            <pc:sldMk cId="2613918798" sldId="469"/>
            <ac:spMk id="2" creationId="{3EECAE97-5A74-8DBB-3C1E-29A7B5F4E886}"/>
          </ac:spMkLst>
        </pc:spChg>
        <pc:spChg chg="add mod">
          <ac:chgData name="Rachael Sandberg" userId="763b2010-32a7-406d-ab71-afb35fed0239" providerId="ADAL" clId="{9477C50D-5F42-437E-80C5-11D7AEAAB899}" dt="2025-02-08T00:24:14.211" v="1656" actId="1076"/>
          <ac:spMkLst>
            <pc:docMk/>
            <pc:sldMk cId="2613918798" sldId="469"/>
            <ac:spMk id="6" creationId="{E6695462-3594-012A-B6F5-B608B21386BE}"/>
          </ac:spMkLst>
        </pc:spChg>
        <pc:picChg chg="add mod modCrop">
          <ac:chgData name="Rachael Sandberg" userId="763b2010-32a7-406d-ab71-afb35fed0239" providerId="ADAL" clId="{9477C50D-5F42-437E-80C5-11D7AEAAB899}" dt="2025-02-08T00:24:11.446" v="1655" actId="1076"/>
          <ac:picMkLst>
            <pc:docMk/>
            <pc:sldMk cId="2613918798" sldId="469"/>
            <ac:picMk id="4" creationId="{5B287A48-9FEA-6FB4-8696-D55BD06EA454}"/>
          </ac:picMkLst>
        </pc:picChg>
      </pc:sldChg>
      <pc:sldChg chg="addSp delSp modSp new del mod modClrScheme chgLayout">
        <pc:chgData name="Rachael Sandberg" userId="763b2010-32a7-406d-ab71-afb35fed0239" providerId="ADAL" clId="{9477C50D-5F42-437E-80C5-11D7AEAAB899}" dt="2025-02-08T00:40:06.524" v="2670" actId="47"/>
        <pc:sldMkLst>
          <pc:docMk/>
          <pc:sldMk cId="3320670295" sldId="470"/>
        </pc:sldMkLst>
        <pc:spChg chg="del">
          <ac:chgData name="Rachael Sandberg" userId="763b2010-32a7-406d-ab71-afb35fed0239" providerId="ADAL" clId="{9477C50D-5F42-437E-80C5-11D7AEAAB899}" dt="2025-02-08T00:39:10.591" v="2660" actId="700"/>
          <ac:spMkLst>
            <pc:docMk/>
            <pc:sldMk cId="3320670295" sldId="470"/>
            <ac:spMk id="2" creationId="{05301221-3793-CC40-C34D-65B3919D218D}"/>
          </ac:spMkLst>
        </pc:spChg>
        <pc:spChg chg="del">
          <ac:chgData name="Rachael Sandberg" userId="763b2010-32a7-406d-ab71-afb35fed0239" providerId="ADAL" clId="{9477C50D-5F42-437E-80C5-11D7AEAAB899}" dt="2025-02-08T00:39:10.591" v="2660" actId="700"/>
          <ac:spMkLst>
            <pc:docMk/>
            <pc:sldMk cId="3320670295" sldId="470"/>
            <ac:spMk id="3" creationId="{8815E71F-FA74-6F20-684C-C582EBCB9DB5}"/>
          </ac:spMkLst>
        </pc:spChg>
        <pc:spChg chg="mod ord">
          <ac:chgData name="Rachael Sandberg" userId="763b2010-32a7-406d-ab71-afb35fed0239" providerId="ADAL" clId="{9477C50D-5F42-437E-80C5-11D7AEAAB899}" dt="2025-02-08T00:39:10.591" v="2660" actId="700"/>
          <ac:spMkLst>
            <pc:docMk/>
            <pc:sldMk cId="3320670295" sldId="470"/>
            <ac:spMk id="4" creationId="{305FDDBB-3E9B-A3DE-EDA3-89D926155C0E}"/>
          </ac:spMkLst>
        </pc:spChg>
        <pc:graphicFrameChg chg="add del mod modGraphic">
          <ac:chgData name="Rachael Sandberg" userId="763b2010-32a7-406d-ab71-afb35fed0239" providerId="ADAL" clId="{9477C50D-5F42-437E-80C5-11D7AEAAB899}" dt="2025-02-08T00:39:57.292" v="2667" actId="21"/>
          <ac:graphicFrameMkLst>
            <pc:docMk/>
            <pc:sldMk cId="3320670295" sldId="470"/>
            <ac:graphicFrameMk id="5" creationId="{90D48069-2834-F4C8-71F3-62CA6BB72C47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E4D2272-D660-A337-AEF3-BE066BD5453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FE5A70-71C2-F335-270C-B94537340C5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5A369-CA0E-4FC6-90EE-5FA969A08EF8}" type="datetimeFigureOut">
              <a:rPr lang="en-US" smtClean="0"/>
              <a:t>2/11/2025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1E1B03-0F86-16E7-11BE-81F9F4CD66B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4524B8-3914-99B2-2620-0F2A88D335A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9210F9-8331-407C-A034-F95DCB303E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005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4AB06A-EEDC-421C-B5A0-5E9E5241A8E5}" type="datetimeFigureOut">
              <a:rPr lang="en-US" smtClean="0"/>
              <a:t>2/11/2025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F9438-3EEF-4192-9815-F6F44770AE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2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BF9438-3EEF-4192-9815-F6F44770AEF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0477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21e61cebcfb_2_1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21e61cebcfb_2_1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BF9438-3EEF-4192-9815-F6F44770AEF7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0366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1f3655272cb_0_2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1f3655272cb_0_2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f3655272cb_0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1f3655272cb_0_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1f3655272cb_0_1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1f3655272cb_0_1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1f3655272cb_0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1f3655272cb_0_1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1f3655272cb_0_1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1f3655272cb_0_1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BF9438-3EEF-4192-9815-F6F44770AEF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5115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21e61cebcfb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21e61cebcfb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BF9438-3EEF-4192-9815-F6F44770AEF7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473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21e61cebcfb_2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21e61cebcfb_2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D9960-406F-4187-A0E6-BD19C68403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9326" y="919716"/>
            <a:ext cx="8504275" cy="3551275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27E7FE-647D-4B2F-BA13-AB3ED4C5CF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9326" y="4795284"/>
            <a:ext cx="8504275" cy="1084522"/>
          </a:xfrm>
        </p:spPr>
        <p:txBody>
          <a:bodyPr>
            <a:normAutofit/>
          </a:bodyPr>
          <a:lstStyle>
            <a:lvl1pPr marL="0" indent="0" algn="l">
              <a:lnSpc>
                <a:spcPct val="120000"/>
              </a:lnSpc>
              <a:buNone/>
              <a:defRPr sz="16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5EF785-E0A7-4496-A5BA-49B0156F26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964706" y="6433202"/>
            <a:ext cx="2426446" cy="36784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42C627-38A1-4A14-8822-D8D33751C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EBE346-5F34-48CD-8928-DA8567AED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91152" y="6433203"/>
            <a:ext cx="702781" cy="367842"/>
          </a:xfrm>
        </p:spPr>
        <p:txBody>
          <a:bodyPr/>
          <a:lstStyle/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363829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B05F0-2B44-47BC-86B3-58E2C7080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A5B5DA-7628-4AC1-8EAE-5010C2A981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A4E7C3-7830-49F3-9F45-4B2F2B4CA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45E328-AD12-449C-BE6E-76DF005E8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F374F-390D-49D8-A7C8-5BEFA3532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856159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50F530-2925-4F98-89EC-95C2EC4769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A79366-3281-483D-8731-0D01B2B24A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5ED8B2-BE7F-4417-8A8A-A95C8BB70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1A0D96-671F-4A85-89C6-946624CB1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5BA434-2E32-4719-B45C-0490D6852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110120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1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45040DA2-B75D-1B49-51F9-967501F7F6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94876" y="887638"/>
            <a:ext cx="10202248" cy="5094496"/>
          </a:xfrm>
        </p:spPr>
        <p:txBody>
          <a:bodyPr/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663CA19-070F-D373-ED8C-B6F895D11B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6600" y="5983104"/>
            <a:ext cx="1295400" cy="8748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  <a:latin typeface="+mj-lt"/>
              </a:defRPr>
            </a:lvl1pPr>
          </a:lstStyle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E93BDAB-CB06-403B-00FD-9D1C2812A2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-2990939" y="2990938"/>
            <a:ext cx="6855801" cy="87392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6FB1FDB-9C8A-890A-5051-8D49E105FD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5983104"/>
            <a:ext cx="12192000" cy="87392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reeform 21">
            <a:extLst>
              <a:ext uri="{FF2B5EF4-FFF2-40B4-BE49-F238E27FC236}">
                <a16:creationId xmlns:a16="http://schemas.microsoft.com/office/drawing/2014/main" id="{46056E81-9CB5-42E9-6689-B711F575C8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V="1">
            <a:off x="8981493" y="0"/>
            <a:ext cx="3200357" cy="3200320"/>
          </a:xfrm>
          <a:custGeom>
            <a:avLst/>
            <a:gdLst>
              <a:gd name="connsiteX0" fmla="*/ 3200357 w 3200357"/>
              <a:gd name="connsiteY0" fmla="*/ 0 h 3200320"/>
              <a:gd name="connsiteX1" fmla="*/ 3200357 w 3200357"/>
              <a:gd name="connsiteY1" fmla="*/ 3200320 h 3200320"/>
              <a:gd name="connsiteX2" fmla="*/ 0 w 3200357"/>
              <a:gd name="connsiteY2" fmla="*/ 3200320 h 3200320"/>
              <a:gd name="connsiteX3" fmla="*/ 159536 w 3200357"/>
              <a:gd name="connsiteY3" fmla="*/ 3196412 h 3200320"/>
              <a:gd name="connsiteX4" fmla="*/ 3196195 w 3200357"/>
              <a:gd name="connsiteY4" fmla="*/ 164613 h 3200320"/>
              <a:gd name="connsiteX5" fmla="*/ 3200357 w 3200357"/>
              <a:gd name="connsiteY5" fmla="*/ 0 h 3200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00357" h="3200320">
                <a:moveTo>
                  <a:pt x="3200357" y="0"/>
                </a:moveTo>
                <a:lnTo>
                  <a:pt x="3200357" y="3200320"/>
                </a:lnTo>
                <a:lnTo>
                  <a:pt x="0" y="3200320"/>
                </a:lnTo>
                <a:lnTo>
                  <a:pt x="159536" y="3196412"/>
                </a:lnTo>
                <a:cubicBezTo>
                  <a:pt x="1798363" y="3115939"/>
                  <a:pt x="3113157" y="1802765"/>
                  <a:pt x="3196195" y="164613"/>
                </a:cubicBezTo>
                <a:lnTo>
                  <a:pt x="3200357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" name="Freeform 22">
            <a:extLst>
              <a:ext uri="{FF2B5EF4-FFF2-40B4-BE49-F238E27FC236}">
                <a16:creationId xmlns:a16="http://schemas.microsoft.com/office/drawing/2014/main" id="{3D075254-6FC4-6738-BBBE-1BACB99E42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0" y="-8"/>
            <a:ext cx="1745673" cy="877824"/>
          </a:xfrm>
          <a:custGeom>
            <a:avLst/>
            <a:gdLst>
              <a:gd name="connsiteX0" fmla="*/ 0 w 4572000"/>
              <a:gd name="connsiteY0" fmla="*/ 2285974 h 2285974"/>
              <a:gd name="connsiteX1" fmla="*/ 113956 w 4572000"/>
              <a:gd name="connsiteY1" fmla="*/ 2283183 h 2285974"/>
              <a:gd name="connsiteX2" fmla="*/ 2283027 w 4572000"/>
              <a:gd name="connsiteY2" fmla="*/ 117584 h 2285974"/>
              <a:gd name="connsiteX3" fmla="*/ 2286000 w 4572000"/>
              <a:gd name="connsiteY3" fmla="*/ 0 h 2285974"/>
              <a:gd name="connsiteX4" fmla="*/ 2288973 w 4572000"/>
              <a:gd name="connsiteY4" fmla="*/ 117584 h 2285974"/>
              <a:gd name="connsiteX5" fmla="*/ 4458044 w 4572000"/>
              <a:gd name="connsiteY5" fmla="*/ 2283183 h 2285974"/>
              <a:gd name="connsiteX6" fmla="*/ 4572000 w 4572000"/>
              <a:gd name="connsiteY6" fmla="*/ 2285974 h 2285974"/>
              <a:gd name="connsiteX7" fmla="*/ 2286000 w 4572000"/>
              <a:gd name="connsiteY7" fmla="*/ 2285974 h 2285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72000" h="2285974">
                <a:moveTo>
                  <a:pt x="0" y="2285974"/>
                </a:moveTo>
                <a:lnTo>
                  <a:pt x="113956" y="2283183"/>
                </a:lnTo>
                <a:cubicBezTo>
                  <a:pt x="1284562" y="2225701"/>
                  <a:pt x="2223714" y="1287708"/>
                  <a:pt x="2283027" y="117584"/>
                </a:cubicBezTo>
                <a:lnTo>
                  <a:pt x="2286000" y="0"/>
                </a:lnTo>
                <a:lnTo>
                  <a:pt x="2288973" y="117584"/>
                </a:lnTo>
                <a:cubicBezTo>
                  <a:pt x="2348287" y="1287708"/>
                  <a:pt x="3287438" y="2225701"/>
                  <a:pt x="4458044" y="2283183"/>
                </a:cubicBezTo>
                <a:lnTo>
                  <a:pt x="4572000" y="2285974"/>
                </a:lnTo>
                <a:lnTo>
                  <a:pt x="2286000" y="2285974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2028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9">
            <a:extLst>
              <a:ext uri="{FF2B5EF4-FFF2-40B4-BE49-F238E27FC236}">
                <a16:creationId xmlns:a16="http://schemas.microsoft.com/office/drawing/2014/main" id="{BE9B1BD7-8F62-244D-062B-D0A716D16D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0" y="0"/>
            <a:ext cx="2286000" cy="2285973"/>
          </a:xfrm>
          <a:custGeom>
            <a:avLst/>
            <a:gdLst>
              <a:gd name="connsiteX0" fmla="*/ 3200357 w 3200357"/>
              <a:gd name="connsiteY0" fmla="*/ 0 h 3200320"/>
              <a:gd name="connsiteX1" fmla="*/ 3200357 w 3200357"/>
              <a:gd name="connsiteY1" fmla="*/ 3200320 h 3200320"/>
              <a:gd name="connsiteX2" fmla="*/ 0 w 3200357"/>
              <a:gd name="connsiteY2" fmla="*/ 3200320 h 3200320"/>
              <a:gd name="connsiteX3" fmla="*/ 159536 w 3200357"/>
              <a:gd name="connsiteY3" fmla="*/ 3196412 h 3200320"/>
              <a:gd name="connsiteX4" fmla="*/ 3196195 w 3200357"/>
              <a:gd name="connsiteY4" fmla="*/ 164613 h 3200320"/>
              <a:gd name="connsiteX5" fmla="*/ 3200357 w 3200357"/>
              <a:gd name="connsiteY5" fmla="*/ 0 h 3200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00357" h="3200320">
                <a:moveTo>
                  <a:pt x="3200357" y="0"/>
                </a:moveTo>
                <a:lnTo>
                  <a:pt x="3200357" y="3200320"/>
                </a:lnTo>
                <a:lnTo>
                  <a:pt x="0" y="3200320"/>
                </a:lnTo>
                <a:lnTo>
                  <a:pt x="159536" y="3196412"/>
                </a:lnTo>
                <a:cubicBezTo>
                  <a:pt x="1798363" y="3115939"/>
                  <a:pt x="3113157" y="1802765"/>
                  <a:pt x="3196195" y="164613"/>
                </a:cubicBezTo>
                <a:lnTo>
                  <a:pt x="3200357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54BAE39C-758E-B299-0906-86DA058BC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5975" y="345440"/>
            <a:ext cx="9448803" cy="1743542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able Placeholder 9">
            <a:extLst>
              <a:ext uri="{FF2B5EF4-FFF2-40B4-BE49-F238E27FC236}">
                <a16:creationId xmlns:a16="http://schemas.microsoft.com/office/drawing/2014/main" id="{ED21C7D0-0E84-DFA8-FC77-93D7B17FA7EF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1365250" y="2295525"/>
            <a:ext cx="9448800" cy="36528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44F72DC-A10E-0921-2E94-08CAC9D503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6600" y="5983104"/>
            <a:ext cx="1295400" cy="8748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>
                    <a:lumMod val="75000"/>
                  </a:schemeClr>
                </a:solidFill>
                <a:latin typeface="+mj-lt"/>
              </a:defRPr>
            </a:lvl1pPr>
          </a:lstStyle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350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5204893"/>
            <a:ext cx="12192000" cy="1653233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35" name="Google Shape;35;p4"/>
          <p:cNvSpPr txBox="1">
            <a:spLocks noGrp="1"/>
          </p:cNvSpPr>
          <p:nvPr>
            <p:ph type="title"/>
          </p:nvPr>
        </p:nvSpPr>
        <p:spPr>
          <a:xfrm>
            <a:off x="415600" y="546667"/>
            <a:ext cx="11360800" cy="81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body" idx="1"/>
          </p:nvPr>
        </p:nvSpPr>
        <p:spPr>
          <a:xfrm>
            <a:off x="415600" y="1639833"/>
            <a:ext cx="11360800" cy="445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sldNum" idx="12"/>
          </p:nvPr>
        </p:nvSpPr>
        <p:spPr>
          <a:xfrm>
            <a:off x="11280575" y="6201587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459570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9839C-7D7A-49F1-8BFE-85C6C7D78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5256" y="590668"/>
            <a:ext cx="9914859" cy="132900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748DC-EBB9-44C6-8566-38F87FF7F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19673"/>
            <a:ext cx="9914860" cy="412331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342198-F50F-4C8A-9BD9-4CC3950F8F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23285" y="6434524"/>
            <a:ext cx="2067867" cy="36512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A2F5AB-D8C6-4AE1-8FAE-CD0499CB6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3736" y="6437376"/>
            <a:ext cx="3775914" cy="365125"/>
          </a:xfrm>
        </p:spPr>
        <p:txBody>
          <a:bodyPr/>
          <a:lstStyle>
            <a:lvl1pPr algn="l">
              <a:defRPr>
                <a:solidFill>
                  <a:schemeClr val="accent2"/>
                </a:solidFill>
              </a:defRPr>
            </a:lvl1pPr>
          </a:lstStyle>
          <a:p>
            <a:endParaRPr lang="en-US" sz="1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5C58D8-B582-4DB3-A94D-056240199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91152" y="6434524"/>
            <a:ext cx="69326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939470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8A94B-011C-4B13-8C12-E91BF7A40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320800"/>
            <a:ext cx="9144000" cy="3095813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16D5F3-887C-4A8F-842A-0294A9FB08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3999" y="4589463"/>
            <a:ext cx="914400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94588B-131A-42F3-B76C-62BD65E48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11AB28-20BD-4CD8-9840-985C3EDBA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3C85C-3801-46F0-A100-616F5F2F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187021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5CB06-0454-4BF1-8011-F8B1A9595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20A70-D33B-4461-B74C-3F59ADB161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08813" y="2163725"/>
            <a:ext cx="4610986" cy="40132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81BDF9-836E-431C-8EFA-417A9BEE9F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7260" y="2163725"/>
            <a:ext cx="4853763" cy="40132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BD9F59-B591-4E2F-899E-3CA78CE82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6CFD12-B3EC-432C-B264-8AB571CAA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F3CBBA-71B3-4857-80E7-525E89FD9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90508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51886-4F39-4E3E-948D-DBC73F267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2C7B2A-B6BE-46FD-9278-A5246BF7EE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E85295-E4B5-4D75-954F-B07A2F4CAB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35623"/>
            <a:ext cx="5157787" cy="355403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87ABF0-C78D-4589-8FA5-0D6238B4B0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6A4064-2E0A-4FC3-837B-14EC0EF3A6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35623"/>
            <a:ext cx="5183188" cy="355404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E3C169-8D29-4CC4-9581-748178F3C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4EC709-AAD9-475C-AC6A-943A8E872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0C0E3E-587D-46EB-AAF5-011C137B0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109739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3E062-B7F5-4D30-B416-1BBB4A7D0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BDFF7A-EBD3-4FEB-8451-5D7355069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F54A2D-2C4B-4E1D-AC16-E3B1F1DDB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11F373-DB96-4AEA-8E3E-7EDEA213D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977107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2485D4-41D3-4182-8DFE-2E0713EC0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753C5C-8415-4BF0-810D-A4C22F695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5EBFEA-4321-48C4-9CA1-43517540C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427448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09F8C-8071-4BE5-AD6F-C98F481D1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135B3-14BA-4A88-B6B3-88B77B1C63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7C3A4D-5B69-44B4-B17F-770E83F008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F1C41D-2A59-4512-8034-6DB705787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85C494-778C-4EE6-9402-242E1CDD9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5677B9-C338-4033-9AFE-B8B81C5D8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39245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B77DE-4C2E-476F-A419-57470FB66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9FD1A0-93AE-469A-ADDF-2453B64CAA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119C9C-EF97-4910-9419-6D7202609E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A87172-A64E-4C38-82ED-2A7050B0F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0C3E24-28E2-4512-BEA0-DAEC5E846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F04F0D-DA84-434D-B136-BEE9FD80A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652689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7A08E557-10DB-421A-876E-1AE58F8E07C4}"/>
              </a:ext>
            </a:extLst>
          </p:cNvPr>
          <p:cNvSpPr/>
          <p:nvPr/>
        </p:nvSpPr>
        <p:spPr>
          <a:xfrm>
            <a:off x="8844703" y="3732560"/>
            <a:ext cx="3352193" cy="3125440"/>
          </a:xfrm>
          <a:custGeom>
            <a:avLst/>
            <a:gdLst>
              <a:gd name="connsiteX0" fmla="*/ 0 w 3352193"/>
              <a:gd name="connsiteY0" fmla="*/ 3125374 h 3125440"/>
              <a:gd name="connsiteX1" fmla="*/ 2579 w 3352193"/>
              <a:gd name="connsiteY1" fmla="*/ 3125440 h 3125440"/>
              <a:gd name="connsiteX2" fmla="*/ 0 w 3352193"/>
              <a:gd name="connsiteY2" fmla="*/ 3125440 h 3125440"/>
              <a:gd name="connsiteX3" fmla="*/ 3352193 w 3352193"/>
              <a:gd name="connsiteY3" fmla="*/ 0 h 3125440"/>
              <a:gd name="connsiteX4" fmla="*/ 3352193 w 3352193"/>
              <a:gd name="connsiteY4" fmla="*/ 3125440 h 3125440"/>
              <a:gd name="connsiteX5" fmla="*/ 2579 w 3352193"/>
              <a:gd name="connsiteY5" fmla="*/ 3125440 h 3125440"/>
              <a:gd name="connsiteX6" fmla="*/ 3348685 w 3352193"/>
              <a:gd name="connsiteY6" fmla="*/ 47035 h 3125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52193" h="3125440">
                <a:moveTo>
                  <a:pt x="0" y="3125374"/>
                </a:moveTo>
                <a:lnTo>
                  <a:pt x="2579" y="3125440"/>
                </a:lnTo>
                <a:lnTo>
                  <a:pt x="0" y="3125440"/>
                </a:lnTo>
                <a:close/>
                <a:moveTo>
                  <a:pt x="3352193" y="0"/>
                </a:moveTo>
                <a:lnTo>
                  <a:pt x="3352193" y="3125440"/>
                </a:lnTo>
                <a:lnTo>
                  <a:pt x="2579" y="3125440"/>
                </a:lnTo>
                <a:cubicBezTo>
                  <a:pt x="1744073" y="3125440"/>
                  <a:pt x="3176441" y="1776129"/>
                  <a:pt x="3348685" y="47035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2EBCA0-8609-4F35-8CA7-7AD35FDACD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5613" y="6434560"/>
            <a:ext cx="34280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spc="50" baseline="0">
                <a:solidFill>
                  <a:schemeClr val="accent2"/>
                </a:solidFill>
                <a:latin typeface="+mn-lt"/>
              </a:defRPr>
            </a:lvl1pPr>
          </a:lstStyle>
          <a:p>
            <a:endParaRPr lang="en-US" sz="1000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DA9639-38D2-4CD4-A861-F6B4C6CB9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8775" y="590372"/>
            <a:ext cx="10202248" cy="13258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AF00B1-16C1-47B3-A7A0-B714683128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8825" y="1916262"/>
            <a:ext cx="10192198" cy="4133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CF9501-5B6B-4DAF-B59D-3C129ED805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17000" y="6433202"/>
            <a:ext cx="2374150" cy="367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spc="50" baseline="0">
                <a:solidFill>
                  <a:srgbClr val="FFFFFF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685DBD-B7AE-41D8-8CF1-B21CD58E1B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91150" y="6433203"/>
            <a:ext cx="693263" cy="3678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FFFFF"/>
                </a:solidFill>
                <a:latin typeface="+mj-lt"/>
              </a:defRPr>
            </a:lvl1pPr>
          </a:lstStyle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36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35" r:id="rId13"/>
    <p:sldLayoutId id="2147483736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5"/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5"/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5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5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5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2736">
          <p15:clr>
            <a:srgbClr val="F26B43"/>
          </p15:clr>
        </p15:guide>
        <p15:guide id="4" orient="horz" pos="3312">
          <p15:clr>
            <a:srgbClr val="F26B43"/>
          </p15:clr>
        </p15:guide>
        <p15:guide id="5" orient="horz" pos="432">
          <p15:clr>
            <a:srgbClr val="F26B43"/>
          </p15:clr>
        </p15:guide>
        <p15:guide id="7" pos="4416">
          <p15:clr>
            <a:srgbClr val="F26B43"/>
          </p15:clr>
        </p15:guide>
        <p15:guide id="8" pos="5568">
          <p15:clr>
            <a:srgbClr val="F26B43"/>
          </p15:clr>
        </p15:guide>
        <p15:guide id="9" pos="7296">
          <p15:clr>
            <a:srgbClr val="F26B43"/>
          </p15:clr>
        </p15:guide>
        <p15:guide id="10" pos="2688">
          <p15:clr>
            <a:srgbClr val="F26B43"/>
          </p15:clr>
        </p15:guide>
        <p15:guide id="11" pos="1536">
          <p15:clr>
            <a:srgbClr val="F26B43"/>
          </p15:clr>
        </p15:guide>
        <p15:guide id="12" pos="384">
          <p15:clr>
            <a:srgbClr val="F26B43"/>
          </p15:clr>
        </p15:guide>
        <p15:guide id="13" pos="2112">
          <p15:clr>
            <a:srgbClr val="F26B43"/>
          </p15:clr>
        </p15:guide>
        <p15:guide id="14" pos="4992">
          <p15:clr>
            <a:srgbClr val="F26B43"/>
          </p15:clr>
        </p15:guide>
        <p15:guide id="15" pos="6720">
          <p15:clr>
            <a:srgbClr val="F26B43"/>
          </p15:clr>
        </p15:guide>
        <p15:guide id="16" pos="960">
          <p15:clr>
            <a:srgbClr val="F26B43"/>
          </p15:clr>
        </p15:guide>
        <p15:guide id="17" pos="3264">
          <p15:clr>
            <a:srgbClr val="F26B43"/>
          </p15:clr>
        </p15:guide>
        <p15:guide id="18" orient="horz" pos="1008">
          <p15:clr>
            <a:srgbClr val="F26B43"/>
          </p15:clr>
        </p15:guide>
        <p15:guide id="19" orient="horz" pos="3888">
          <p15:clr>
            <a:srgbClr val="F26B43"/>
          </p15:clr>
        </p15:guide>
        <p15:guide id="20" pos="6144">
          <p15:clr>
            <a:srgbClr val="F26B43"/>
          </p15:clr>
        </p15:guide>
        <p15:guide id="21" orient="horz" pos="1584">
          <p15:clr>
            <a:srgbClr val="F26B43"/>
          </p15:clr>
        </p15:guide>
        <p15:guide id="22" pos="576">
          <p15:clr>
            <a:srgbClr val="F26B43"/>
          </p15:clr>
        </p15:guide>
        <p15:guide id="23" pos="7104">
          <p15:clr>
            <a:srgbClr val="F26B43"/>
          </p15:clr>
        </p15:guide>
        <p15:guide id="24" pos="768">
          <p15:clr>
            <a:srgbClr val="F26B43"/>
          </p15:clr>
        </p15:guide>
        <p15:guide id="25" pos="69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belmont.web.sd62.bc.ca/programs/belmont-academies/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belmont.web.sd62.bc.ca/programs/avid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mailto:rlieser@sd62.bc.ca" TargetMode="External"/><Relationship Id="rId3" Type="http://schemas.openxmlformats.org/officeDocument/2006/relationships/hyperlink" Target="https://outlook.office365.com/owa/calendar/MrRobertson@sd62.bc.ca/bookings/" TargetMode="External"/><Relationship Id="rId7" Type="http://schemas.openxmlformats.org/officeDocument/2006/relationships/hyperlink" Target="https://outlook.office365.com/owa/calendar/MrLsCounsellingAppointments@sd62.bc.ca/bookings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Relationship Id="rId6" Type="http://schemas.openxmlformats.org/officeDocument/2006/relationships/hyperlink" Target="mailto:mkiefert@sd62.bc.ca" TargetMode="External"/><Relationship Id="rId5" Type="http://schemas.openxmlformats.org/officeDocument/2006/relationships/hyperlink" Target="https://outlook.office365.com/owa/calendar/BelmontCounselling@sd62.bc.ca/bookings/" TargetMode="External"/><Relationship Id="rId10" Type="http://schemas.openxmlformats.org/officeDocument/2006/relationships/hyperlink" Target="mailto:rsandberg@sd62.bc.ca" TargetMode="External"/><Relationship Id="rId4" Type="http://schemas.openxmlformats.org/officeDocument/2006/relationships/hyperlink" Target="mailto:TRobertson@sd62.bc.ca" TargetMode="External"/><Relationship Id="rId9" Type="http://schemas.openxmlformats.org/officeDocument/2006/relationships/hyperlink" Target="https://outlook.office365.com/owa/calendar/RachaelSandbergCounsellorOZ@sd62.bc.ca/bookings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yeducation.gov.bc.ca/aspen/logon.do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5" Type="http://schemas.openxmlformats.org/officeDocument/2006/relationships/hyperlink" Target="mailto:belmontmyedportalsupport@sd62.bc.ca" TargetMode="Externa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0D9AD-F97D-8DCF-97C2-FEE69475C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876" y="98968"/>
            <a:ext cx="10202248" cy="5094496"/>
          </a:xfrm>
        </p:spPr>
        <p:txBody>
          <a:bodyPr/>
          <a:lstStyle/>
          <a:p>
            <a:r>
              <a:rPr lang="en-US" sz="9600" dirty="0">
                <a:latin typeface="Abadi" panose="020B0604020104020204" pitchFamily="34" charset="0"/>
              </a:rPr>
              <a:t>MyEd </a:t>
            </a:r>
            <a:br>
              <a:rPr lang="en-US" dirty="0">
                <a:latin typeface="Abadi" panose="020B0604020104020204" pitchFamily="34" charset="0"/>
              </a:rPr>
            </a:br>
            <a:r>
              <a:rPr lang="en-US" sz="6000" dirty="0">
                <a:latin typeface="Abadi" panose="020B0604020104020204" pitchFamily="34" charset="0"/>
              </a:rPr>
              <a:t>Course Selection instructions</a:t>
            </a:r>
            <a:br>
              <a:rPr lang="en-US" sz="6000" dirty="0">
                <a:latin typeface="Abadi" panose="020B0604020104020204" pitchFamily="34" charset="0"/>
              </a:rPr>
            </a:br>
            <a:r>
              <a:rPr lang="en-US" sz="9600" dirty="0">
                <a:latin typeface="Abadi" panose="020B0604020104020204" pitchFamily="34" charset="0"/>
              </a:rPr>
              <a:t>Grade 10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D9882FA-049D-25F3-3F24-590E9D0F18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0483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735D6-56B6-3809-19BB-39BC601C2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875" y="190322"/>
            <a:ext cx="10202248" cy="1325890"/>
          </a:xfrm>
        </p:spPr>
        <p:txBody>
          <a:bodyPr/>
          <a:lstStyle/>
          <a:p>
            <a:r>
              <a:rPr lang="en-US" sz="6600" b="1" dirty="0">
                <a:latin typeface="Abadi" panose="020B0604020104020204" pitchFamily="34" charset="0"/>
              </a:rPr>
              <a:t>Electives</a:t>
            </a:r>
            <a:r>
              <a:rPr lang="en-US" dirty="0"/>
              <a:t>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A502D25-DA4E-D773-5F0D-CC1EC3CEA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3C56BEA-2E0D-ACD5-4D48-7C40945543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1846" y="1785003"/>
            <a:ext cx="8124825" cy="46482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A5652D3-62E5-82D6-1050-57AF1252F394}"/>
              </a:ext>
            </a:extLst>
          </p:cNvPr>
          <p:cNvSpPr txBox="1"/>
          <p:nvPr/>
        </p:nvSpPr>
        <p:spPr>
          <a:xfrm>
            <a:off x="337275" y="1954530"/>
            <a:ext cx="206302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800" dirty="0"/>
              <a:t>Click the box next to the class(es) you are want to request.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Then click “OK”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96FA48-3DCC-1D00-9E62-8AD375C12B48}"/>
              </a:ext>
            </a:extLst>
          </p:cNvPr>
          <p:cNvSpPr txBox="1"/>
          <p:nvPr/>
        </p:nvSpPr>
        <p:spPr>
          <a:xfrm>
            <a:off x="4793466" y="404112"/>
            <a:ext cx="6823710" cy="830997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Reminder – you can only pick a </a:t>
            </a:r>
            <a:r>
              <a:rPr lang="en-US" sz="2400" b="1" dirty="0"/>
              <a:t>total of 3 e</a:t>
            </a:r>
            <a:r>
              <a:rPr lang="en-US" sz="2400" dirty="0"/>
              <a:t>lectives </a:t>
            </a:r>
            <a:r>
              <a:rPr lang="en-US" sz="2400" b="1" dirty="0"/>
              <a:t>combined</a:t>
            </a:r>
            <a:r>
              <a:rPr lang="en-US" sz="2400" dirty="0"/>
              <a:t> from the “Electives” sections </a:t>
            </a:r>
          </a:p>
        </p:txBody>
      </p:sp>
    </p:spTree>
    <p:extLst>
      <p:ext uri="{BB962C8B-B14F-4D97-AF65-F5344CB8AC3E}">
        <p14:creationId xmlns:p14="http://schemas.microsoft.com/office/powerpoint/2010/main" val="7667805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F17BE-1EDC-93ED-FB09-FC91A3726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555" y="249796"/>
            <a:ext cx="7137945" cy="1325890"/>
          </a:xfrm>
        </p:spPr>
        <p:txBody>
          <a:bodyPr/>
          <a:lstStyle/>
          <a:p>
            <a:r>
              <a:rPr lang="en-US" sz="6600" b="1" dirty="0">
                <a:latin typeface="Abadi" panose="020B0604020104020204" pitchFamily="34" charset="0"/>
              </a:rPr>
              <a:t>Elective: Recreation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C6B7F46-1A28-4044-67FD-EFB745223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A4567B4-78E0-E522-F0E5-BA6E28990E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8240" y="1892702"/>
            <a:ext cx="6381750" cy="397192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4D77435-642D-249F-F148-490A1B481B78}"/>
              </a:ext>
            </a:extLst>
          </p:cNvPr>
          <p:cNvSpPr txBox="1"/>
          <p:nvPr/>
        </p:nvSpPr>
        <p:spPr>
          <a:xfrm>
            <a:off x="333746" y="1892702"/>
            <a:ext cx="206302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800" dirty="0"/>
              <a:t>Click the box next to the class(es) you are want to request.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Then click “OK”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47D60D7-D5C3-811B-2AB1-E40E1B18F457}"/>
              </a:ext>
            </a:extLst>
          </p:cNvPr>
          <p:cNvSpPr txBox="1"/>
          <p:nvPr/>
        </p:nvSpPr>
        <p:spPr>
          <a:xfrm>
            <a:off x="9318295" y="1708036"/>
            <a:ext cx="2539959" cy="4154984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Reminder – you should only pick one (1) </a:t>
            </a:r>
            <a:r>
              <a:rPr lang="en-US" sz="2400" dirty="0">
                <a:solidFill>
                  <a:srgbClr val="FF0000"/>
                </a:solidFill>
              </a:rPr>
              <a:t>“sports performance” </a:t>
            </a:r>
            <a:r>
              <a:rPr lang="en-US" sz="2400" dirty="0"/>
              <a:t>course.  </a:t>
            </a:r>
          </a:p>
          <a:p>
            <a:r>
              <a:rPr lang="en-US" sz="2400" dirty="0"/>
              <a:t>You can take 2, but you'll only get credit for one – which may affect your graduation status.</a:t>
            </a:r>
          </a:p>
        </p:txBody>
      </p:sp>
    </p:spTree>
    <p:extLst>
      <p:ext uri="{BB962C8B-B14F-4D97-AF65-F5344CB8AC3E}">
        <p14:creationId xmlns:p14="http://schemas.microsoft.com/office/powerpoint/2010/main" val="505046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2FFA1-C030-3663-DF15-C06748A21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275" y="270207"/>
            <a:ext cx="10202248" cy="1325890"/>
          </a:xfrm>
        </p:spPr>
        <p:txBody>
          <a:bodyPr/>
          <a:lstStyle/>
          <a:p>
            <a:r>
              <a:rPr lang="en-US" sz="6600" b="1" dirty="0">
                <a:latin typeface="Abadi" panose="020B0604020104020204" pitchFamily="34" charset="0"/>
              </a:rPr>
              <a:t>Electives: Choice Programs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878499-35D9-DF8F-2E35-D85CC44CF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E134D9A-4263-CE75-E1DE-39BAD57C1D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9168" y="1596096"/>
            <a:ext cx="4570471" cy="367096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BAE0928-F486-02B9-EFBC-9F863ADF46BE}"/>
              </a:ext>
            </a:extLst>
          </p:cNvPr>
          <p:cNvSpPr txBox="1"/>
          <p:nvPr/>
        </p:nvSpPr>
        <p:spPr>
          <a:xfrm>
            <a:off x="900000" y="1655175"/>
            <a:ext cx="206302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800" dirty="0"/>
              <a:t>Click the box next to the class(es) you are want to request.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Then click “OK”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A8F078-3150-E521-3858-A14BDC96D0EB}"/>
              </a:ext>
            </a:extLst>
          </p:cNvPr>
          <p:cNvSpPr txBox="1"/>
          <p:nvPr/>
        </p:nvSpPr>
        <p:spPr>
          <a:xfrm>
            <a:off x="677261" y="5756796"/>
            <a:ext cx="10837477" cy="830997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Reminder – these courses count as 2 electives each and will need a separate application submitted. Click </a:t>
            </a:r>
            <a:r>
              <a:rPr lang="en-US" sz="2400" dirty="0">
                <a:hlinkClick r:id="rId3"/>
              </a:rPr>
              <a:t>Academies</a:t>
            </a:r>
            <a:r>
              <a:rPr lang="en-US" sz="2400" dirty="0"/>
              <a:t> or </a:t>
            </a:r>
            <a:r>
              <a:rPr lang="en-US" sz="2400" dirty="0">
                <a:hlinkClick r:id="rId4"/>
              </a:rPr>
              <a:t>AVID</a:t>
            </a:r>
            <a:r>
              <a:rPr lang="en-US" sz="2400" dirty="0"/>
              <a:t> for more information. </a:t>
            </a:r>
          </a:p>
        </p:txBody>
      </p:sp>
    </p:spTree>
    <p:extLst>
      <p:ext uri="{BB962C8B-B14F-4D97-AF65-F5344CB8AC3E}">
        <p14:creationId xmlns:p14="http://schemas.microsoft.com/office/powerpoint/2010/main" val="8789026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460CA-F817-0BAE-85DD-C45C7EA81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834" y="286596"/>
            <a:ext cx="11584215" cy="1325890"/>
          </a:xfrm>
        </p:spPr>
        <p:txBody>
          <a:bodyPr>
            <a:normAutofit fontScale="90000"/>
          </a:bodyPr>
          <a:lstStyle/>
          <a:p>
            <a:r>
              <a:rPr lang="en-US" sz="6600" b="1" dirty="0">
                <a:latin typeface="Abadi" panose="020B0604020104020204" pitchFamily="34" charset="0"/>
              </a:rPr>
              <a:t>Electives: Outside the Timetable </a:t>
            </a:r>
            <a:r>
              <a:rPr lang="en-US" b="1" dirty="0">
                <a:latin typeface="Abadi" panose="020B0604020104020204" pitchFamily="34" charset="0"/>
              </a:rPr>
              <a:t>(Optional) </a:t>
            </a:r>
            <a:endParaRPr lang="en-US" sz="6600" b="1" dirty="0">
              <a:latin typeface="Abadi" panose="020B0604020104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A553B4E-6D25-B1A3-46C8-4E5453F26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B24B9C8-AD0E-78CF-F849-D67AFC10CB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3898" y="1343025"/>
            <a:ext cx="6315075" cy="417195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89BA76D-B6C6-B49E-A3ED-36339B825298}"/>
              </a:ext>
            </a:extLst>
          </p:cNvPr>
          <p:cNvSpPr txBox="1"/>
          <p:nvPr/>
        </p:nvSpPr>
        <p:spPr>
          <a:xfrm>
            <a:off x="325709" y="1783080"/>
            <a:ext cx="206302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800" dirty="0"/>
              <a:t>Click the box next to the class(es) you are want to request.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Then click “OK”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C7F88CB-375A-B4D3-55AA-259A2F755020}"/>
              </a:ext>
            </a:extLst>
          </p:cNvPr>
          <p:cNvSpPr txBox="1"/>
          <p:nvPr/>
        </p:nvSpPr>
        <p:spPr>
          <a:xfrm>
            <a:off x="2388734" y="5753398"/>
            <a:ext cx="8494395" cy="830997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/>
              <a:t>These </a:t>
            </a:r>
            <a:r>
              <a:rPr lang="en-US" sz="2400" dirty="0"/>
              <a:t>are OPTIONAL, EXTRA courses you can choose to take.  They run before and/or after school on certain days. </a:t>
            </a:r>
          </a:p>
        </p:txBody>
      </p:sp>
    </p:spTree>
    <p:extLst>
      <p:ext uri="{BB962C8B-B14F-4D97-AF65-F5344CB8AC3E}">
        <p14:creationId xmlns:p14="http://schemas.microsoft.com/office/powerpoint/2010/main" val="17041699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CAE97-5A74-8DBB-3C1E-29A7B5F4E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0432" y="532315"/>
            <a:ext cx="10202248" cy="1325890"/>
          </a:xfrm>
        </p:spPr>
        <p:txBody>
          <a:bodyPr>
            <a:normAutofit/>
          </a:bodyPr>
          <a:lstStyle/>
          <a:p>
            <a:r>
              <a:rPr lang="en-US" sz="6000" b="1" dirty="0">
                <a:latin typeface="Abadi" panose="020B0604020104020204" pitchFamily="34" charset="0"/>
              </a:rPr>
              <a:t>Alternate Elective Requests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BA13824-8E72-9ECF-F393-9BD97295F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B287A48-9FEA-6FB4-8696-D55BD06EA45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53754"/>
          <a:stretch/>
        </p:blipFill>
        <p:spPr>
          <a:xfrm>
            <a:off x="329095" y="1594952"/>
            <a:ext cx="10664921" cy="170248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6695462-3594-012A-B6F5-B608B21386BE}"/>
              </a:ext>
            </a:extLst>
          </p:cNvPr>
          <p:cNvSpPr txBox="1"/>
          <p:nvPr/>
        </p:nvSpPr>
        <p:spPr>
          <a:xfrm>
            <a:off x="791768" y="3429000"/>
            <a:ext cx="10202248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effectLst/>
                <a:latin typeface="Roboto" panose="02000000000000000000" pitchFamily="2" charset="0"/>
              </a:rPr>
              <a:t>You  will </a:t>
            </a:r>
            <a:r>
              <a:rPr lang="en-US" b="1" i="0" dirty="0">
                <a:effectLst/>
                <a:latin typeface="Roboto" panose="02000000000000000000" pitchFamily="2" charset="0"/>
              </a:rPr>
              <a:t>NOT </a:t>
            </a:r>
            <a:r>
              <a:rPr lang="en-US" b="0" i="0" dirty="0">
                <a:effectLst/>
                <a:latin typeface="Roboto" panose="02000000000000000000" pitchFamily="2" charset="0"/>
              </a:rPr>
              <a:t>get all of your 1st choice electives, so </a:t>
            </a:r>
            <a:r>
              <a:rPr lang="en-US" b="1" i="0" dirty="0">
                <a:effectLst/>
                <a:latin typeface="Roboto" panose="02000000000000000000" pitchFamily="2" charset="0"/>
              </a:rPr>
              <a:t>please enter 2 or more </a:t>
            </a:r>
            <a:r>
              <a:rPr lang="en-US" b="1" i="0" u="sng" dirty="0">
                <a:effectLst/>
                <a:latin typeface="Roboto" panose="02000000000000000000" pitchFamily="2" charset="0"/>
              </a:rPr>
              <a:t>different</a:t>
            </a:r>
            <a:r>
              <a:rPr lang="en-US" b="1" i="0" dirty="0">
                <a:effectLst/>
                <a:latin typeface="Roboto" panose="02000000000000000000" pitchFamily="2" charset="0"/>
              </a:rPr>
              <a:t> alternate electives</a:t>
            </a:r>
            <a:r>
              <a:rPr lang="en-US" b="0" i="0" dirty="0">
                <a:effectLst/>
                <a:latin typeface="Roboto" panose="02000000000000000000" pitchFamily="2" charset="0"/>
              </a:rPr>
              <a:t>. </a:t>
            </a:r>
            <a:endParaRPr lang="en-US" dirty="0">
              <a:latin typeface="Roboto" panose="02000000000000000000" pitchFamily="2" charset="0"/>
            </a:endParaRPr>
          </a:p>
          <a:p>
            <a:endParaRPr lang="en-US" b="0" i="0" dirty="0">
              <a:effectLst/>
              <a:latin typeface="Roboto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Roboto" panose="02000000000000000000" pitchFamily="2" charset="0"/>
              </a:rPr>
              <a:t>entering the same course(s) in both ‘elective’ and ‘alternate’ sections will </a:t>
            </a:r>
            <a:r>
              <a:rPr lang="en-US" b="1" i="0" dirty="0">
                <a:effectLst/>
                <a:latin typeface="Roboto" panose="02000000000000000000" pitchFamily="2" charset="0"/>
              </a:rPr>
              <a:t>NOT </a:t>
            </a:r>
            <a:r>
              <a:rPr lang="en-US" b="0" i="0" dirty="0">
                <a:effectLst/>
                <a:latin typeface="Roboto" panose="02000000000000000000" pitchFamily="2" charset="0"/>
              </a:rPr>
              <a:t>guarantee you will get the course. </a:t>
            </a:r>
          </a:p>
          <a:p>
            <a:r>
              <a:rPr lang="en-US" b="0" i="0" dirty="0">
                <a:effectLst/>
                <a:latin typeface="Roboto" panose="02000000000000000000" pitchFamily="2" charset="0"/>
              </a:rPr>
              <a:t> 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Roboto" panose="02000000000000000000" pitchFamily="2" charset="0"/>
              </a:rPr>
              <a:t>not entering any alternates will </a:t>
            </a:r>
            <a:r>
              <a:rPr lang="en-US" b="1" i="0" dirty="0">
                <a:effectLst/>
                <a:latin typeface="Roboto" panose="02000000000000000000" pitchFamily="2" charset="0"/>
              </a:rPr>
              <a:t>NOT</a:t>
            </a:r>
            <a:r>
              <a:rPr lang="en-US" b="0" i="0" dirty="0">
                <a:effectLst/>
                <a:latin typeface="Roboto" panose="02000000000000000000" pitchFamily="2" charset="0"/>
              </a:rPr>
              <a:t> guarantee you will get only your 1st choices.   </a:t>
            </a:r>
            <a:br>
              <a:rPr lang="en-US" dirty="0"/>
            </a:br>
            <a:endParaRPr lang="en-US" dirty="0"/>
          </a:p>
          <a:p>
            <a:r>
              <a:rPr lang="en-US" b="0" i="0" dirty="0">
                <a:effectLst/>
                <a:latin typeface="Roboto" panose="02000000000000000000" pitchFamily="2" charset="0"/>
              </a:rPr>
              <a:t>All that does it let the computer system put you into whatever course has space, and you may be stuck with it.  Therefore, you only help yourself by entering 2 or more different alternate electives.   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9187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42AD04E-B0C3-A19B-5DDC-ECB871A838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1033609-F0C9-0E0E-1E90-B501E15BA3D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44419"/>
          <a:stretch/>
        </p:blipFill>
        <p:spPr>
          <a:xfrm>
            <a:off x="1280160" y="4964307"/>
            <a:ext cx="8305800" cy="1593532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6F3E6212-F5FD-6A98-8BC8-63E3B7F1D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352" y="623755"/>
            <a:ext cx="10202248" cy="1325890"/>
          </a:xfrm>
        </p:spPr>
        <p:txBody>
          <a:bodyPr>
            <a:normAutofit/>
          </a:bodyPr>
          <a:lstStyle/>
          <a:p>
            <a:r>
              <a:rPr lang="en-US" sz="6000" b="1" dirty="0">
                <a:latin typeface="Abadi" panose="020B0604020104020204" pitchFamily="34" charset="0"/>
              </a:rPr>
              <a:t>Notes for your counsellor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288B2F-8370-B912-5DAB-E2E6FC8D1CB9}"/>
              </a:ext>
            </a:extLst>
          </p:cNvPr>
          <p:cNvSpPr txBox="1"/>
          <p:nvPr/>
        </p:nvSpPr>
        <p:spPr>
          <a:xfrm>
            <a:off x="777240" y="1812806"/>
            <a:ext cx="989838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IF there’s anything your counsellor needs to know when adjusting your timetable for next year – please type it in this section.</a:t>
            </a:r>
          </a:p>
          <a:p>
            <a:r>
              <a:rPr lang="en-US" sz="2000" dirty="0"/>
              <a:t>For Example: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I’m taking Construction TASK in semester 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 plan to take ________ in the summer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Some other electives I would like are _______, _________</a:t>
            </a:r>
          </a:p>
          <a:p>
            <a:endParaRPr lang="en-US" sz="28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/>
              <a:t>please don’t put “make sure I have classes with (a specific teacher) or (your friend’s name here)”  We are not able to make those accommodations.  </a:t>
            </a:r>
          </a:p>
        </p:txBody>
      </p:sp>
    </p:spTree>
    <p:extLst>
      <p:ext uri="{BB962C8B-B14F-4D97-AF65-F5344CB8AC3E}">
        <p14:creationId xmlns:p14="http://schemas.microsoft.com/office/powerpoint/2010/main" val="40491805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" name="Google Shape;175;p25"/>
          <p:cNvPicPr preferRelativeResize="0"/>
          <p:nvPr/>
        </p:nvPicPr>
        <p:blipFill rotWithShape="1">
          <a:blip r:embed="rId3">
            <a:alphaModFix/>
          </a:blip>
          <a:srcRect r="60603"/>
          <a:stretch/>
        </p:blipFill>
        <p:spPr>
          <a:xfrm>
            <a:off x="6903334" y="262401"/>
            <a:ext cx="4513535" cy="6451601"/>
          </a:xfrm>
          <a:prstGeom prst="rect">
            <a:avLst/>
          </a:prstGeom>
          <a:noFill/>
          <a:ln>
            <a:noFill/>
          </a:ln>
        </p:spPr>
      </p:pic>
      <p:sp>
        <p:nvSpPr>
          <p:cNvPr id="176" name="Google Shape;176;p25"/>
          <p:cNvSpPr txBox="1"/>
          <p:nvPr/>
        </p:nvSpPr>
        <p:spPr>
          <a:xfrm>
            <a:off x="688580" y="2193561"/>
            <a:ext cx="5170800" cy="2092840"/>
          </a:xfrm>
          <a:prstGeom prst="rect">
            <a:avLst/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r>
              <a:rPr lang="en" sz="2400" dirty="0">
                <a:latin typeface="Roboto"/>
                <a:ea typeface="Roboto"/>
                <a:cs typeface="Roboto"/>
                <a:sym typeface="Roboto"/>
              </a:rPr>
              <a:t>Once you’ve made your selections in each of the appropriate categories, </a:t>
            </a:r>
            <a:endParaRPr sz="2400" dirty="0">
              <a:latin typeface="Roboto"/>
              <a:ea typeface="Roboto"/>
              <a:cs typeface="Roboto"/>
              <a:sym typeface="Roboto"/>
            </a:endParaRPr>
          </a:p>
          <a:p>
            <a:pPr algn="ctr"/>
            <a:r>
              <a:rPr lang="en" sz="2400" b="1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Then click “Post” to submit your course selection. </a:t>
            </a:r>
            <a:r>
              <a:rPr lang="en" sz="2400" b="1" dirty="0">
                <a:latin typeface="Roboto"/>
                <a:ea typeface="Roboto"/>
                <a:cs typeface="Roboto"/>
                <a:sym typeface="Roboto"/>
              </a:rPr>
              <a:t>  </a:t>
            </a:r>
            <a:endParaRPr sz="2400" b="1" dirty="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77" name="Google Shape;177;p25"/>
          <p:cNvSpPr/>
          <p:nvPr/>
        </p:nvSpPr>
        <p:spPr>
          <a:xfrm rot="1962896">
            <a:off x="5273192" y="5090884"/>
            <a:ext cx="2170745" cy="81863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6"/>
          <p:cNvSpPr txBox="1"/>
          <p:nvPr/>
        </p:nvSpPr>
        <p:spPr>
          <a:xfrm>
            <a:off x="897967" y="671000"/>
            <a:ext cx="8831600" cy="49859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r>
              <a:rPr lang="en" sz="2800" dirty="0">
                <a:latin typeface="Roboto"/>
                <a:ea typeface="Roboto"/>
                <a:cs typeface="Roboto"/>
                <a:sym typeface="Roboto"/>
              </a:rPr>
              <a:t>Once you click “POST” - if you did it correctly, you will see a green pop-up box with a green check mark.</a:t>
            </a:r>
            <a:endParaRPr sz="2800" dirty="0">
              <a:latin typeface="Roboto"/>
              <a:ea typeface="Roboto"/>
              <a:cs typeface="Roboto"/>
              <a:sym typeface="Roboto"/>
            </a:endParaRPr>
          </a:p>
          <a:p>
            <a:endParaRPr sz="2800" dirty="0">
              <a:latin typeface="Roboto"/>
              <a:ea typeface="Roboto"/>
              <a:cs typeface="Roboto"/>
              <a:sym typeface="Roboto"/>
            </a:endParaRPr>
          </a:p>
          <a:p>
            <a:endParaRPr sz="2800" dirty="0">
              <a:latin typeface="Roboto"/>
              <a:ea typeface="Roboto"/>
              <a:cs typeface="Roboto"/>
              <a:sym typeface="Roboto"/>
            </a:endParaRPr>
          </a:p>
          <a:p>
            <a:endParaRPr sz="2800" dirty="0">
              <a:latin typeface="Roboto"/>
              <a:ea typeface="Roboto"/>
              <a:cs typeface="Roboto"/>
              <a:sym typeface="Roboto"/>
            </a:endParaRPr>
          </a:p>
          <a:p>
            <a:endParaRPr sz="2800" dirty="0">
              <a:latin typeface="Roboto"/>
              <a:ea typeface="Roboto"/>
              <a:cs typeface="Roboto"/>
              <a:sym typeface="Roboto"/>
            </a:endParaRPr>
          </a:p>
          <a:p>
            <a:endParaRPr sz="2800" dirty="0">
              <a:latin typeface="Roboto"/>
              <a:ea typeface="Roboto"/>
              <a:cs typeface="Roboto"/>
              <a:sym typeface="Roboto"/>
            </a:endParaRPr>
          </a:p>
          <a:p>
            <a:r>
              <a:rPr lang="en" sz="2800" dirty="0">
                <a:latin typeface="Roboto"/>
                <a:ea typeface="Roboto"/>
                <a:cs typeface="Roboto"/>
                <a:sym typeface="Roboto"/>
              </a:rPr>
              <a:t>If not done correctly, or missing something, you will see a red pop-up box with a red X.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Roboto"/>
                <a:ea typeface="Roboto"/>
                <a:cs typeface="Roboto"/>
                <a:sym typeface="Roboto"/>
              </a:rPr>
              <a:t>Y</a:t>
            </a:r>
            <a:r>
              <a:rPr lang="en" sz="2400" dirty="0">
                <a:solidFill>
                  <a:schemeClr val="bg2">
                    <a:lumMod val="50000"/>
                  </a:schemeClr>
                </a:solidFill>
                <a:latin typeface="Roboto"/>
                <a:ea typeface="Roboto"/>
                <a:cs typeface="Roboto"/>
                <a:sym typeface="Roboto"/>
              </a:rPr>
              <a:t>ou may need to add or delete an elective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Roboto"/>
                <a:ea typeface="Roboto"/>
                <a:cs typeface="Roboto"/>
                <a:sym typeface="Roboto"/>
              </a:rPr>
              <a:t>O</a:t>
            </a:r>
            <a:r>
              <a:rPr lang="en" sz="2400" dirty="0">
                <a:solidFill>
                  <a:schemeClr val="bg2">
                    <a:lumMod val="50000"/>
                  </a:schemeClr>
                </a:solidFill>
                <a:latin typeface="Roboto"/>
                <a:ea typeface="Roboto"/>
                <a:cs typeface="Roboto"/>
                <a:sym typeface="Roboto"/>
              </a:rPr>
              <a:t>r forgot a core subject</a:t>
            </a:r>
            <a:endParaRPr sz="2400" dirty="0">
              <a:solidFill>
                <a:schemeClr val="bg2">
                  <a:lumMod val="50000"/>
                </a:schemeClr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83" name="Google Shape;183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178027" y="1214065"/>
            <a:ext cx="2003467" cy="20485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178027" y="4383386"/>
            <a:ext cx="1897643" cy="18036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52549-350D-0AD4-BB95-46FD528AAD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4276" y="810660"/>
            <a:ext cx="8504275" cy="287210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dirty="0">
                <a:latin typeface="Abadi" panose="020B0604020104020204" pitchFamily="34" charset="0"/>
              </a:rPr>
              <a:t>You can make changes to course requests until the window closes.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9C435D98-4B1D-F972-D438-85B281CD5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2824" y="4023496"/>
            <a:ext cx="11086352" cy="1637919"/>
          </a:xfrm>
        </p:spPr>
        <p:txBody>
          <a:bodyPr>
            <a:normAutofit/>
          </a:bodyPr>
          <a:lstStyle/>
          <a:p>
            <a:pPr algn="ctr"/>
            <a:r>
              <a:rPr lang="en-US" sz="2400" dirty="0"/>
              <a:t>IF you make any changes – 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make sure to always click </a:t>
            </a:r>
            <a:r>
              <a:rPr lang="en-US" sz="3200" dirty="0">
                <a:solidFill>
                  <a:srgbClr val="0070C0"/>
                </a:solidFill>
              </a:rPr>
              <a:t>‘Post’ 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each time </a:t>
            </a:r>
            <a:r>
              <a:rPr lang="en-US" sz="2400" dirty="0"/>
              <a:t>– to save the updated requests.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42AD04E-B0C3-A19B-5DDC-ECB871A83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2883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9"/>
          <p:cNvSpPr txBox="1">
            <a:spLocks noGrp="1"/>
          </p:cNvSpPr>
          <p:nvPr>
            <p:ph type="title"/>
          </p:nvPr>
        </p:nvSpPr>
        <p:spPr>
          <a:xfrm>
            <a:off x="415600" y="546666"/>
            <a:ext cx="11360800" cy="2379413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en" dirty="0">
                <a:latin typeface="Abadi" panose="020B0604020104020204" pitchFamily="34" charset="0"/>
              </a:rPr>
              <a:t>Once the request window is closed, you have to go to your counsellor to make changes.</a:t>
            </a:r>
            <a:br>
              <a:rPr lang="en" dirty="0">
                <a:latin typeface="Abadi" panose="020B0604020104020204" pitchFamily="34" charset="0"/>
              </a:rPr>
            </a:br>
            <a:br>
              <a:rPr lang="en" sz="1400" dirty="0">
                <a:latin typeface="Abadi" panose="020B0604020104020204" pitchFamily="34" charset="0"/>
              </a:rPr>
            </a:br>
            <a:r>
              <a:rPr lang="en" dirty="0">
                <a:latin typeface="Abadi" panose="020B0604020104020204" pitchFamily="34" charset="0"/>
              </a:rPr>
              <a:t>If you have any questions or need assistance contact your counsellor.</a:t>
            </a:r>
            <a:endParaRPr dirty="0">
              <a:latin typeface="Abadi" panose="020B0604020104020204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0D48069-2834-F4C8-71F3-62CA6BB72C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3142537"/>
              </p:ext>
            </p:extLst>
          </p:nvPr>
        </p:nvGraphicFramePr>
        <p:xfrm>
          <a:off x="1108710" y="3309620"/>
          <a:ext cx="9315450" cy="2564130"/>
        </p:xfrm>
        <a:graphic>
          <a:graphicData uri="http://schemas.openxmlformats.org/drawingml/2006/table">
            <a:tbl>
              <a:tblPr/>
              <a:tblGrid>
                <a:gridCol w="3105150">
                  <a:extLst>
                    <a:ext uri="{9D8B030D-6E8A-4147-A177-3AD203B41FA5}">
                      <a16:colId xmlns:a16="http://schemas.microsoft.com/office/drawing/2014/main" val="3369305864"/>
                    </a:ext>
                  </a:extLst>
                </a:gridCol>
                <a:gridCol w="3105150">
                  <a:extLst>
                    <a:ext uri="{9D8B030D-6E8A-4147-A177-3AD203B41FA5}">
                      <a16:colId xmlns:a16="http://schemas.microsoft.com/office/drawing/2014/main" val="3614403981"/>
                    </a:ext>
                  </a:extLst>
                </a:gridCol>
                <a:gridCol w="3105150">
                  <a:extLst>
                    <a:ext uri="{9D8B030D-6E8A-4147-A177-3AD203B41FA5}">
                      <a16:colId xmlns:a16="http://schemas.microsoft.com/office/drawing/2014/main" val="385196117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b="1" dirty="0">
                          <a:solidFill>
                            <a:srgbClr val="222C43"/>
                          </a:solidFill>
                          <a:effectLst/>
                          <a:latin typeface="Open Sans" panose="020B0606030504020204" pitchFamily="34" charset="0"/>
                        </a:rPr>
                        <a:t>students with LAST names starting with: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b="1">
                          <a:solidFill>
                            <a:srgbClr val="222C43"/>
                          </a:solidFill>
                          <a:effectLst/>
                          <a:latin typeface="Open Sans" panose="020B0606030504020204" pitchFamily="34" charset="0"/>
                        </a:rPr>
                        <a:t>Counsellor (</a:t>
                      </a:r>
                      <a:r>
                        <a:rPr lang="en-US" b="1">
                          <a:solidFill>
                            <a:srgbClr val="C92A2A"/>
                          </a:solidFill>
                          <a:effectLst/>
                          <a:latin typeface="Open Sans" panose="020B0606030504020204" pitchFamily="34" charset="0"/>
                        </a:rPr>
                        <a:t>click name</a:t>
                      </a:r>
                      <a:r>
                        <a:rPr lang="en-US" b="1">
                          <a:solidFill>
                            <a:srgbClr val="222C43"/>
                          </a:solidFill>
                          <a:effectLst/>
                          <a:latin typeface="Open Sans" panose="020B0606030504020204" pitchFamily="34" charset="0"/>
                        </a:rPr>
                        <a:t> to book appointment)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b="1">
                          <a:solidFill>
                            <a:srgbClr val="222C43"/>
                          </a:solidFill>
                          <a:effectLst/>
                          <a:latin typeface="Open Sans" panose="020B0606030504020204" pitchFamily="34" charset="0"/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4073485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>
                          <a:effectLst/>
                        </a:rPr>
                        <a:t>A – 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u="none" strike="noStrike" dirty="0">
                          <a:solidFill>
                            <a:srgbClr val="1C33DD"/>
                          </a:solidFill>
                          <a:effectLst/>
                          <a:hlinkClick r:id="rId3"/>
                        </a:rPr>
                        <a:t>Todd Robertson</a:t>
                      </a:r>
                      <a:endParaRPr lang="en-US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u="none" strike="noStrike">
                          <a:solidFill>
                            <a:srgbClr val="1C33DD"/>
                          </a:solidFill>
                          <a:effectLst/>
                          <a:hlinkClick r:id="rId4"/>
                        </a:rPr>
                        <a:t>TRobertson@sd62.bc.ca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467103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algn="ctr" fontAlgn="t"/>
                      <a:r>
                        <a:rPr lang="en-US">
                          <a:effectLst/>
                        </a:rPr>
                        <a:t>F – 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u="none" strike="noStrike" dirty="0">
                          <a:solidFill>
                            <a:srgbClr val="1C33DD"/>
                          </a:solidFill>
                          <a:effectLst/>
                          <a:hlinkClick r:id="rId5"/>
                        </a:rPr>
                        <a:t>Michele Kiefert</a:t>
                      </a:r>
                      <a:endParaRPr lang="en-US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u="none" strike="noStrike">
                          <a:solidFill>
                            <a:srgbClr val="1C33DD"/>
                          </a:solidFill>
                          <a:effectLst/>
                          <a:hlinkClick r:id="rId6"/>
                        </a:rPr>
                        <a:t>mkiefert@sd62.bc.ca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1373455"/>
                  </a:ext>
                </a:extLst>
              </a:tr>
              <a:tr h="523875">
                <a:tc>
                  <a:txBody>
                    <a:bodyPr/>
                    <a:lstStyle/>
                    <a:p>
                      <a:pPr algn="ctr" fontAlgn="t"/>
                      <a:r>
                        <a:rPr lang="en-US">
                          <a:effectLst/>
                        </a:rPr>
                        <a:t>M-P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u="none" strike="noStrike" dirty="0">
                          <a:solidFill>
                            <a:srgbClr val="1C33DD"/>
                          </a:solidFill>
                          <a:effectLst/>
                          <a:hlinkClick r:id="rId7"/>
                        </a:rPr>
                        <a:t>Ryan Lieser</a:t>
                      </a:r>
                      <a:r>
                        <a:rPr lang="en-US" dirty="0">
                          <a:effectLst/>
                        </a:rPr>
                        <a:t>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u="none" strike="noStrike" dirty="0">
                          <a:solidFill>
                            <a:srgbClr val="1C33DD"/>
                          </a:solidFill>
                          <a:effectLst/>
                          <a:hlinkClick r:id="rId8"/>
                        </a:rPr>
                        <a:t>rlieser@sd62.bc.ca </a:t>
                      </a:r>
                      <a:endParaRPr lang="en-US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321050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>
                          <a:effectLst/>
                        </a:rPr>
                        <a:t>Q – 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u="none" strike="noStrike">
                          <a:solidFill>
                            <a:srgbClr val="1C33DD"/>
                          </a:solidFill>
                          <a:effectLst/>
                          <a:hlinkClick r:id="rId9"/>
                        </a:rPr>
                        <a:t>Rachael Sandberg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u="none" strike="noStrike" dirty="0">
                          <a:solidFill>
                            <a:srgbClr val="1C33DD"/>
                          </a:solidFill>
                          <a:effectLst/>
                          <a:hlinkClick r:id="rId10"/>
                        </a:rPr>
                        <a:t>rsandberg@sd62.bc.ca</a:t>
                      </a:r>
                      <a:endParaRPr lang="en-US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459115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 txBox="1">
            <a:spLocks noGrp="1"/>
          </p:cNvSpPr>
          <p:nvPr>
            <p:ph type="title"/>
          </p:nvPr>
        </p:nvSpPr>
        <p:spPr>
          <a:xfrm>
            <a:off x="415600" y="546667"/>
            <a:ext cx="11360800" cy="8104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en" dirty="0"/>
              <a:t>Step 1: Log in to MyEd Student Portal</a:t>
            </a:r>
            <a:endParaRPr dirty="0"/>
          </a:p>
        </p:txBody>
      </p:sp>
      <p:sp>
        <p:nvSpPr>
          <p:cNvPr id="96" name="Google Shape;96;p15"/>
          <p:cNvSpPr txBox="1">
            <a:spLocks noGrp="1"/>
          </p:cNvSpPr>
          <p:nvPr>
            <p:ph type="body" idx="1"/>
          </p:nvPr>
        </p:nvSpPr>
        <p:spPr>
          <a:xfrm>
            <a:off x="415600" y="1203000"/>
            <a:ext cx="11360800" cy="67152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2500" lnSpcReduction="20000"/>
          </a:bodyPr>
          <a:lstStyle/>
          <a:p>
            <a:pPr marL="0" indent="0" algn="ctr">
              <a:buNone/>
            </a:pPr>
            <a:r>
              <a:rPr lang="en" sz="2800" dirty="0"/>
              <a:t>Go to </a:t>
            </a:r>
            <a:r>
              <a:rPr lang="en" sz="2800" u="sng" dirty="0">
                <a:solidFill>
                  <a:schemeClr val="hlink"/>
                </a:solidFill>
                <a:hlinkClick r:id="rId3"/>
              </a:rPr>
              <a:t>https://myeducation.gov.bc.ca/aspen/logon.do</a:t>
            </a:r>
            <a:r>
              <a:rPr lang="en" sz="2800" dirty="0"/>
              <a:t>  </a:t>
            </a:r>
            <a:endParaRPr sz="2800" dirty="0"/>
          </a:p>
          <a:p>
            <a:pPr marL="0" indent="0" algn="ctr">
              <a:spcBef>
                <a:spcPts val="1600"/>
              </a:spcBef>
              <a:spcAft>
                <a:spcPts val="1600"/>
              </a:spcAft>
              <a:buNone/>
            </a:pPr>
            <a:endParaRPr sz="2800" dirty="0"/>
          </a:p>
        </p:txBody>
      </p:sp>
      <p:pic>
        <p:nvPicPr>
          <p:cNvPr id="97" name="Google Shape;97;p15"/>
          <p:cNvPicPr preferRelativeResize="0"/>
          <p:nvPr/>
        </p:nvPicPr>
        <p:blipFill>
          <a:blip r:embed="rId4">
            <a:alphaModFix/>
          </a:blip>
          <a:srcRect l="34994" t="13327" r="36019" b="10259"/>
          <a:stretch/>
        </p:blipFill>
        <p:spPr>
          <a:xfrm>
            <a:off x="6766872" y="2013400"/>
            <a:ext cx="3691890" cy="406425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49A14E7-D660-863B-124D-9ABDC01C46B3}"/>
              </a:ext>
            </a:extLst>
          </p:cNvPr>
          <p:cNvSpPr txBox="1"/>
          <p:nvPr/>
        </p:nvSpPr>
        <p:spPr>
          <a:xfrm>
            <a:off x="507040" y="1997459"/>
            <a:ext cx="45107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Login ID: </a:t>
            </a:r>
            <a:r>
              <a:rPr lang="en-US" dirty="0"/>
              <a:t>full Belmont student number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3EEC569-990B-F581-995C-8CAE47A2A8C0}"/>
              </a:ext>
            </a:extLst>
          </p:cNvPr>
          <p:cNvSpPr txBox="1"/>
          <p:nvPr/>
        </p:nvSpPr>
        <p:spPr>
          <a:xfrm>
            <a:off x="262890" y="2675157"/>
            <a:ext cx="516224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Forgotten Password?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enter your LOGIN ID and click “I forgot my password”.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 new temporary password will be emailed to you.</a:t>
            </a:r>
          </a:p>
          <a:p>
            <a:endParaRPr lang="en-US" dirty="0"/>
          </a:p>
          <a:p>
            <a:r>
              <a:rPr lang="en-US" dirty="0"/>
              <a:t>Disabled Account?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Email: </a:t>
            </a:r>
            <a:r>
              <a:rPr lang="en-US" dirty="0">
                <a:hlinkClick r:id="rId5"/>
              </a:rPr>
              <a:t>belmontmyedportalsupport@sd62.bc.ca</a:t>
            </a:r>
            <a:r>
              <a:rPr lang="en-US" dirty="0"/>
              <a:t>  for assistance.  Be sure to include your first and last name, and your full student number.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9"/>
          <p:cNvSpPr txBox="1">
            <a:spLocks noGrp="1"/>
          </p:cNvSpPr>
          <p:nvPr>
            <p:ph type="title"/>
          </p:nvPr>
        </p:nvSpPr>
        <p:spPr>
          <a:xfrm>
            <a:off x="415600" y="250633"/>
            <a:ext cx="11360800" cy="8104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en"/>
              <a:t>Once logged in you will see this page</a:t>
            </a:r>
            <a:endParaRPr/>
          </a:p>
        </p:txBody>
      </p:sp>
      <p:sp>
        <p:nvSpPr>
          <p:cNvPr id="118" name="Google Shape;118;p19"/>
          <p:cNvSpPr txBox="1">
            <a:spLocks noGrp="1"/>
          </p:cNvSpPr>
          <p:nvPr>
            <p:ph type="body" idx="1"/>
          </p:nvPr>
        </p:nvSpPr>
        <p:spPr>
          <a:xfrm>
            <a:off x="415600" y="998433"/>
            <a:ext cx="6819590" cy="1241847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70000" lnSpcReduction="20000"/>
          </a:bodyPr>
          <a:lstStyle/>
          <a:p>
            <a:pPr marL="0" indent="0">
              <a:buNone/>
            </a:pPr>
            <a:r>
              <a:rPr lang="en" sz="3100" dirty="0"/>
              <a:t>(If using a phone – need to click “view full site”)</a:t>
            </a:r>
          </a:p>
          <a:p>
            <a:pPr marL="0" indent="0">
              <a:buNone/>
            </a:pPr>
            <a:endParaRPr lang="en" dirty="0"/>
          </a:p>
          <a:p>
            <a:pPr marL="0" indent="0">
              <a:buNone/>
            </a:pPr>
            <a:r>
              <a:rPr lang="en" sz="3800" dirty="0"/>
              <a:t>Click the “My Info” tab</a:t>
            </a:r>
            <a:endParaRPr sz="3800" dirty="0"/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pic>
        <p:nvPicPr>
          <p:cNvPr id="119" name="Google Shape;119;p19"/>
          <p:cNvPicPr preferRelativeResize="0"/>
          <p:nvPr/>
        </p:nvPicPr>
        <p:blipFill>
          <a:blip r:embed="rId3">
            <a:alphaModFix/>
          </a:blip>
          <a:srcRect t="6631"/>
          <a:stretch/>
        </p:blipFill>
        <p:spPr>
          <a:xfrm>
            <a:off x="2221540" y="2240280"/>
            <a:ext cx="9697433" cy="40919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0"/>
          <p:cNvSpPr txBox="1">
            <a:spLocks noGrp="1"/>
          </p:cNvSpPr>
          <p:nvPr>
            <p:ph type="title"/>
          </p:nvPr>
        </p:nvSpPr>
        <p:spPr>
          <a:xfrm>
            <a:off x="415600" y="191433"/>
            <a:ext cx="11360800" cy="8104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en"/>
              <a:t>Next: Click the “Requests” button </a:t>
            </a:r>
            <a:r>
              <a:rPr lang="en" sz="2815"/>
              <a:t>(on the left side menu)</a:t>
            </a:r>
            <a:endParaRPr sz="2815"/>
          </a:p>
        </p:txBody>
      </p:sp>
      <p:pic>
        <p:nvPicPr>
          <p:cNvPr id="125" name="Google Shape;12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39817" y="1303953"/>
            <a:ext cx="7833700" cy="4712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1"/>
          <p:cNvSpPr txBox="1">
            <a:spLocks noGrp="1"/>
          </p:cNvSpPr>
          <p:nvPr>
            <p:ph type="title"/>
          </p:nvPr>
        </p:nvSpPr>
        <p:spPr>
          <a:xfrm>
            <a:off x="415600" y="226033"/>
            <a:ext cx="11360800" cy="8104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en" dirty="0"/>
              <a:t>The next screen will begin with some instructions for the grade you are going into</a:t>
            </a:r>
            <a:br>
              <a:rPr lang="en" dirty="0"/>
            </a:br>
            <a:r>
              <a:rPr lang="en" dirty="0"/>
              <a:t>.</a:t>
            </a:r>
            <a:endParaRPr dirty="0"/>
          </a:p>
        </p:txBody>
      </p:sp>
      <p:sp>
        <p:nvSpPr>
          <p:cNvPr id="131" name="Google Shape;131;p21"/>
          <p:cNvSpPr txBox="1">
            <a:spLocks noGrp="1"/>
          </p:cNvSpPr>
          <p:nvPr>
            <p:ph type="body" idx="1"/>
          </p:nvPr>
        </p:nvSpPr>
        <p:spPr>
          <a:xfrm>
            <a:off x="415600" y="1413996"/>
            <a:ext cx="6797051" cy="708837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 marL="0" indent="0">
              <a:buNone/>
            </a:pPr>
            <a:r>
              <a:rPr lang="en" dirty="0"/>
              <a:t>Please read carefully, then begin to scroll down.</a:t>
            </a:r>
            <a:endParaRPr dirty="0"/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DB8AD76-242F-55C4-5271-88AAB8B57D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7759" y="1963176"/>
            <a:ext cx="10376482" cy="434607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42AD04E-B0C3-A19B-5DDC-ECB871A838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1E998D1-EE21-FD55-F82E-A199AD8D82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7664" y="731681"/>
            <a:ext cx="8736636" cy="580739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C9F4281-48A5-E03B-1013-C16D5BABA762}"/>
              </a:ext>
            </a:extLst>
          </p:cNvPr>
          <p:cNvSpPr txBox="1"/>
          <p:nvPr/>
        </p:nvSpPr>
        <p:spPr>
          <a:xfrm>
            <a:off x="102870" y="1907609"/>
            <a:ext cx="2251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Core Subjects - See slide next slide (# 7)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74A6AE-87F8-8C95-4465-41015EBE63B5}"/>
              </a:ext>
            </a:extLst>
          </p:cNvPr>
          <p:cNvSpPr txBox="1"/>
          <p:nvPr/>
        </p:nvSpPr>
        <p:spPr>
          <a:xfrm>
            <a:off x="263373" y="3450712"/>
            <a:ext cx="18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See slide # 9-10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C24AF1-4667-C26B-3A2B-C8F36C78EF1A}"/>
              </a:ext>
            </a:extLst>
          </p:cNvPr>
          <p:cNvSpPr txBox="1"/>
          <p:nvPr/>
        </p:nvSpPr>
        <p:spPr>
          <a:xfrm>
            <a:off x="338621" y="4165134"/>
            <a:ext cx="18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See slide # 11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5C8B282-D627-B7CD-8E0B-755FF4E91E06}"/>
              </a:ext>
            </a:extLst>
          </p:cNvPr>
          <p:cNvSpPr txBox="1"/>
          <p:nvPr/>
        </p:nvSpPr>
        <p:spPr>
          <a:xfrm>
            <a:off x="374510" y="4762982"/>
            <a:ext cx="18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See slide # 12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9AB42-E0AA-3C1B-5E21-F2F5FE2CD4ED}"/>
              </a:ext>
            </a:extLst>
          </p:cNvPr>
          <p:cNvSpPr txBox="1"/>
          <p:nvPr/>
        </p:nvSpPr>
        <p:spPr>
          <a:xfrm>
            <a:off x="125731" y="2622031"/>
            <a:ext cx="2251710" cy="646331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ELL </a:t>
            </a:r>
            <a:r>
              <a:rPr lang="en-US" sz="1400" dirty="0"/>
              <a:t>– Only for ELL students - </a:t>
            </a:r>
            <a:r>
              <a:rPr lang="en-US" dirty="0"/>
              <a:t>see slide #8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AA6BF53-5712-D198-B1A9-2A3D2A3BC752}"/>
              </a:ext>
            </a:extLst>
          </p:cNvPr>
          <p:cNvSpPr txBox="1"/>
          <p:nvPr/>
        </p:nvSpPr>
        <p:spPr>
          <a:xfrm>
            <a:off x="152032" y="5360830"/>
            <a:ext cx="21086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Optional / extra courses - See slide # 13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EC87F8E-A5C9-554B-1849-3956B090304C}"/>
              </a:ext>
            </a:extLst>
          </p:cNvPr>
          <p:cNvSpPr txBox="1"/>
          <p:nvPr/>
        </p:nvSpPr>
        <p:spPr>
          <a:xfrm>
            <a:off x="9249420" y="3144888"/>
            <a:ext cx="2376793" cy="2308324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Can only have a </a:t>
            </a:r>
            <a:r>
              <a:rPr lang="en-US" sz="2400" b="1" dirty="0"/>
              <a:t>total of 3 </a:t>
            </a:r>
            <a:r>
              <a:rPr lang="en-US" sz="2400" dirty="0"/>
              <a:t>Electives </a:t>
            </a:r>
            <a:r>
              <a:rPr lang="en-US" sz="2400" b="1" dirty="0"/>
              <a:t>combined</a:t>
            </a:r>
            <a:r>
              <a:rPr lang="en-US" sz="2400" dirty="0"/>
              <a:t> from the “Electives” sections </a:t>
            </a:r>
          </a:p>
        </p:txBody>
      </p:sp>
      <p:sp>
        <p:nvSpPr>
          <p:cNvPr id="12" name="Left Brace 11">
            <a:extLst>
              <a:ext uri="{FF2B5EF4-FFF2-40B4-BE49-F238E27FC236}">
                <a16:creationId xmlns:a16="http://schemas.microsoft.com/office/drawing/2014/main" id="{E3A598D9-328B-7EB8-CC17-75E44A187DB2}"/>
              </a:ext>
            </a:extLst>
          </p:cNvPr>
          <p:cNvSpPr/>
          <p:nvPr/>
        </p:nvSpPr>
        <p:spPr>
          <a:xfrm rot="10800000">
            <a:off x="7697638" y="3325340"/>
            <a:ext cx="1428750" cy="1819774"/>
          </a:xfrm>
          <a:prstGeom prst="leftBrace">
            <a:avLst>
              <a:gd name="adj1" fmla="val 8333"/>
              <a:gd name="adj2" fmla="val 47678"/>
            </a:avLst>
          </a:prstGeom>
          <a:ln w="381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0716548-2938-1560-2B48-907D90DA6904}"/>
              </a:ext>
            </a:extLst>
          </p:cNvPr>
          <p:cNvCxnSpPr/>
          <p:nvPr/>
        </p:nvCxnSpPr>
        <p:spPr>
          <a:xfrm>
            <a:off x="2103297" y="2810644"/>
            <a:ext cx="782955" cy="0"/>
          </a:xfrm>
          <a:prstGeom prst="straightConnector1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8DB6839-9E1B-1EF7-4056-BBFE2EAA7BAB}"/>
              </a:ext>
            </a:extLst>
          </p:cNvPr>
          <p:cNvCxnSpPr/>
          <p:nvPr/>
        </p:nvCxnSpPr>
        <p:spPr>
          <a:xfrm>
            <a:off x="2043290" y="3635378"/>
            <a:ext cx="782955" cy="0"/>
          </a:xfrm>
          <a:prstGeom prst="straightConnector1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6501B68-C147-2039-0894-4F412A229EE8}"/>
              </a:ext>
            </a:extLst>
          </p:cNvPr>
          <p:cNvCxnSpPr/>
          <p:nvPr/>
        </p:nvCxnSpPr>
        <p:spPr>
          <a:xfrm>
            <a:off x="2043290" y="4299050"/>
            <a:ext cx="782955" cy="0"/>
          </a:xfrm>
          <a:prstGeom prst="straightConnector1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A950DAA-FA22-E6B7-A4F1-3564A72D3DEF}"/>
              </a:ext>
            </a:extLst>
          </p:cNvPr>
          <p:cNvCxnSpPr/>
          <p:nvPr/>
        </p:nvCxnSpPr>
        <p:spPr>
          <a:xfrm>
            <a:off x="2043290" y="4946512"/>
            <a:ext cx="782955" cy="0"/>
          </a:xfrm>
          <a:prstGeom prst="straightConnector1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C62C2E9-1C9E-9A2E-625D-208C8C484834}"/>
              </a:ext>
            </a:extLst>
          </p:cNvPr>
          <p:cNvCxnSpPr/>
          <p:nvPr/>
        </p:nvCxnSpPr>
        <p:spPr>
          <a:xfrm>
            <a:off x="2260460" y="5912982"/>
            <a:ext cx="782955" cy="0"/>
          </a:xfrm>
          <a:prstGeom prst="straightConnector1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1AEF603-8067-FBCF-F796-04E73C36A1E3}"/>
              </a:ext>
            </a:extLst>
          </p:cNvPr>
          <p:cNvCxnSpPr/>
          <p:nvPr/>
        </p:nvCxnSpPr>
        <p:spPr>
          <a:xfrm>
            <a:off x="2171877" y="2230774"/>
            <a:ext cx="782955" cy="0"/>
          </a:xfrm>
          <a:prstGeom prst="straightConnector1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9583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A7398A-33EB-7294-9DA5-6D4E75DC5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502CCED-AA4D-2CD5-77D9-297F78AC61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6071" y="1093789"/>
            <a:ext cx="7650609" cy="480672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7BDE5B0-1370-E2A2-5ADD-F70EBA8C8478}"/>
              </a:ext>
            </a:extLst>
          </p:cNvPr>
          <p:cNvSpPr txBox="1"/>
          <p:nvPr/>
        </p:nvSpPr>
        <p:spPr>
          <a:xfrm>
            <a:off x="454219" y="283271"/>
            <a:ext cx="4689281" cy="707886"/>
          </a:xfrm>
          <a:prstGeom prst="rect">
            <a:avLst/>
          </a:prstGeom>
          <a:noFill/>
          <a:ln w="19050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/>
              <a:t>Core Subjects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41B6DE8-E76A-658A-DEFD-99F1DD22D019}"/>
              </a:ext>
            </a:extLst>
          </p:cNvPr>
          <p:cNvSpPr txBox="1"/>
          <p:nvPr/>
        </p:nvSpPr>
        <p:spPr>
          <a:xfrm>
            <a:off x="235805" y="1829624"/>
            <a:ext cx="197720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Pick only ONE (1) English option</a:t>
            </a:r>
          </a:p>
          <a:p>
            <a:r>
              <a:rPr lang="en-US" dirty="0"/>
              <a:t>*</a:t>
            </a:r>
            <a:r>
              <a:rPr lang="en-US" dirty="0">
                <a:highlight>
                  <a:srgbClr val="FFFF00"/>
                </a:highlight>
              </a:rPr>
              <a:t>ISP</a:t>
            </a:r>
            <a:r>
              <a:rPr lang="en-US" dirty="0"/>
              <a:t> for International or ELL students only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19F65B7-6837-05A9-2632-2B35FFF4CC0B}"/>
              </a:ext>
            </a:extLst>
          </p:cNvPr>
          <p:cNvSpPr txBox="1"/>
          <p:nvPr/>
        </p:nvSpPr>
        <p:spPr>
          <a:xfrm>
            <a:off x="6426072" y="491400"/>
            <a:ext cx="4965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Click the ‘next page’ arrow to see online options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E7AD55E-630D-42E1-4873-B29E959FDA6F}"/>
              </a:ext>
            </a:extLst>
          </p:cNvPr>
          <p:cNvSpPr txBox="1"/>
          <p:nvPr/>
        </p:nvSpPr>
        <p:spPr>
          <a:xfrm>
            <a:off x="287117" y="3551048"/>
            <a:ext cx="1977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Pick only ONE (1) Math option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FE8818A-F8E3-25D5-6E00-D39AE9E3272F}"/>
              </a:ext>
            </a:extLst>
          </p:cNvPr>
          <p:cNvSpPr txBox="1"/>
          <p:nvPr/>
        </p:nvSpPr>
        <p:spPr>
          <a:xfrm>
            <a:off x="316320" y="5044260"/>
            <a:ext cx="1977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Pick only ONE (1) Phys Ed option</a:t>
            </a:r>
          </a:p>
        </p:txBody>
      </p:sp>
      <p:sp>
        <p:nvSpPr>
          <p:cNvPr id="14" name="Left Brace 13">
            <a:extLst>
              <a:ext uri="{FF2B5EF4-FFF2-40B4-BE49-F238E27FC236}">
                <a16:creationId xmlns:a16="http://schemas.microsoft.com/office/drawing/2014/main" id="{17C921AE-D963-0D73-161D-574BB16C098F}"/>
              </a:ext>
            </a:extLst>
          </p:cNvPr>
          <p:cNvSpPr/>
          <p:nvPr/>
        </p:nvSpPr>
        <p:spPr>
          <a:xfrm>
            <a:off x="2264326" y="2018367"/>
            <a:ext cx="500433" cy="1371600"/>
          </a:xfrm>
          <a:prstGeom prst="leftBrac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 Brace 14">
            <a:extLst>
              <a:ext uri="{FF2B5EF4-FFF2-40B4-BE49-F238E27FC236}">
                <a16:creationId xmlns:a16="http://schemas.microsoft.com/office/drawing/2014/main" id="{E84C4860-1765-31F1-FA57-853BD86117DA}"/>
              </a:ext>
            </a:extLst>
          </p:cNvPr>
          <p:cNvSpPr/>
          <p:nvPr/>
        </p:nvSpPr>
        <p:spPr>
          <a:xfrm>
            <a:off x="2264326" y="3624290"/>
            <a:ext cx="500433" cy="612558"/>
          </a:xfrm>
          <a:prstGeom prst="leftBrac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 Brace 15">
            <a:extLst>
              <a:ext uri="{FF2B5EF4-FFF2-40B4-BE49-F238E27FC236}">
                <a16:creationId xmlns:a16="http://schemas.microsoft.com/office/drawing/2014/main" id="{C9A04E0D-CA55-4B36-9099-DD4D703B4558}"/>
              </a:ext>
            </a:extLst>
          </p:cNvPr>
          <p:cNvSpPr/>
          <p:nvPr/>
        </p:nvSpPr>
        <p:spPr>
          <a:xfrm>
            <a:off x="2282041" y="5075315"/>
            <a:ext cx="500433" cy="584220"/>
          </a:xfrm>
          <a:prstGeom prst="leftBrace">
            <a:avLst/>
          </a:prstGeom>
          <a:ln w="381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Down 17">
            <a:extLst>
              <a:ext uri="{FF2B5EF4-FFF2-40B4-BE49-F238E27FC236}">
                <a16:creationId xmlns:a16="http://schemas.microsoft.com/office/drawing/2014/main" id="{139C927A-89F0-6748-E1E8-08225CA4ACD8}"/>
              </a:ext>
            </a:extLst>
          </p:cNvPr>
          <p:cNvSpPr/>
          <p:nvPr/>
        </p:nvSpPr>
        <p:spPr>
          <a:xfrm rot="2666334">
            <a:off x="6081105" y="767195"/>
            <a:ext cx="354330" cy="568553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2CF6ED9-519D-F433-462C-6C4525FC24F0}"/>
              </a:ext>
            </a:extLst>
          </p:cNvPr>
          <p:cNvSpPr/>
          <p:nvPr/>
        </p:nvSpPr>
        <p:spPr>
          <a:xfrm>
            <a:off x="7715250" y="3177789"/>
            <a:ext cx="1851660" cy="327110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45DA22A-C9C8-B74F-6CE9-94D840C72D76}"/>
              </a:ext>
            </a:extLst>
          </p:cNvPr>
          <p:cNvSpPr txBox="1"/>
          <p:nvPr/>
        </p:nvSpPr>
        <p:spPr>
          <a:xfrm>
            <a:off x="10000617" y="3782054"/>
            <a:ext cx="1977209" cy="147732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Science and Social Studies will be picked for you.  If not, please click both.</a:t>
            </a:r>
          </a:p>
        </p:txBody>
      </p:sp>
      <p:sp>
        <p:nvSpPr>
          <p:cNvPr id="21" name="Right Brace 20">
            <a:extLst>
              <a:ext uri="{FF2B5EF4-FFF2-40B4-BE49-F238E27FC236}">
                <a16:creationId xmlns:a16="http://schemas.microsoft.com/office/drawing/2014/main" id="{EA9122D7-8298-651E-7FB2-912F2FBC00CB}"/>
              </a:ext>
            </a:extLst>
          </p:cNvPr>
          <p:cNvSpPr/>
          <p:nvPr/>
        </p:nvSpPr>
        <p:spPr>
          <a:xfrm>
            <a:off x="9349740" y="4400550"/>
            <a:ext cx="457200" cy="491490"/>
          </a:xfrm>
          <a:prstGeom prst="rightBrac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D90CC93-71B0-4618-1BC9-339905454B1E}"/>
              </a:ext>
            </a:extLst>
          </p:cNvPr>
          <p:cNvSpPr txBox="1"/>
          <p:nvPr/>
        </p:nvSpPr>
        <p:spPr>
          <a:xfrm>
            <a:off x="1275721" y="6104990"/>
            <a:ext cx="8595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After all selections made – click OK</a:t>
            </a:r>
          </a:p>
        </p:txBody>
      </p:sp>
    </p:spTree>
    <p:extLst>
      <p:ext uri="{BB962C8B-B14F-4D97-AF65-F5344CB8AC3E}">
        <p14:creationId xmlns:p14="http://schemas.microsoft.com/office/powerpoint/2010/main" val="1023515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E5FA7-832F-330B-67BD-6D7BB28FC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>
                <a:latin typeface="Abadi" panose="020B0604020104020204" pitchFamily="34" charset="0"/>
              </a:rPr>
              <a:t>ELL</a:t>
            </a:r>
            <a:r>
              <a:rPr lang="en-US" dirty="0">
                <a:latin typeface="Abadi" panose="020B0604020104020204" pitchFamily="34" charset="0"/>
              </a:rPr>
              <a:t> (for English Language Learners only)</a:t>
            </a:r>
            <a:br>
              <a:rPr lang="en-US" dirty="0">
                <a:latin typeface="Abadi" panose="020B0604020104020204" pitchFamily="34" charset="0"/>
              </a:rPr>
            </a:br>
            <a:r>
              <a:rPr lang="en-US" sz="2400" dirty="0">
                <a:latin typeface="Abadi" panose="020B0604020104020204" pitchFamily="34" charset="0"/>
              </a:rPr>
              <a:t>* if English is NOT your first language</a:t>
            </a:r>
            <a:endParaRPr lang="en-US" dirty="0">
              <a:latin typeface="Abadi" panose="020B0604020104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769B6E-9D80-803A-484A-B82A366819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DDF354F-06F3-3F90-42B3-CB71951E82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2760" y="2087731"/>
            <a:ext cx="9721320" cy="268128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EBACD3D-AE5D-6912-E59E-3926C4AEEC31}"/>
              </a:ext>
            </a:extLst>
          </p:cNvPr>
          <p:cNvSpPr txBox="1"/>
          <p:nvPr/>
        </p:nvSpPr>
        <p:spPr>
          <a:xfrm>
            <a:off x="320040" y="2491740"/>
            <a:ext cx="213741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Click the box, </a:t>
            </a:r>
          </a:p>
          <a:p>
            <a:r>
              <a:rPr lang="en-US" sz="3200" dirty="0"/>
              <a:t>then click “OK”</a:t>
            </a:r>
          </a:p>
        </p:txBody>
      </p:sp>
    </p:spTree>
    <p:extLst>
      <p:ext uri="{BB962C8B-B14F-4D97-AF65-F5344CB8AC3E}">
        <p14:creationId xmlns:p14="http://schemas.microsoft.com/office/powerpoint/2010/main" val="231688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Google Shape;163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3200" y="1775871"/>
            <a:ext cx="11785599" cy="3738269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p24"/>
          <p:cNvSpPr txBox="1"/>
          <p:nvPr/>
        </p:nvSpPr>
        <p:spPr>
          <a:xfrm>
            <a:off x="271700" y="249967"/>
            <a:ext cx="10944400" cy="10259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r>
              <a:rPr lang="en" sz="2533" b="1" dirty="0">
                <a:latin typeface="Roboto"/>
                <a:ea typeface="Roboto"/>
                <a:cs typeface="Roboto"/>
                <a:sym typeface="Roboto"/>
              </a:rPr>
              <a:t>Under “Electives” tabs</a:t>
            </a:r>
            <a:r>
              <a:rPr lang="en" sz="2267" dirty="0">
                <a:latin typeface="Roboto"/>
                <a:ea typeface="Roboto"/>
                <a:cs typeface="Roboto"/>
                <a:sym typeface="Roboto"/>
              </a:rPr>
              <a:t>, click through the pages and select your top </a:t>
            </a:r>
            <a:r>
              <a:rPr lang="en" sz="2800" b="1" dirty="0">
                <a:solidFill>
                  <a:srgbClr val="FF0000"/>
                </a:solidFill>
                <a:latin typeface="Roboto"/>
                <a:ea typeface="Roboto"/>
                <a:cs typeface="Roboto"/>
                <a:sym typeface="Roboto"/>
              </a:rPr>
              <a:t>3</a:t>
            </a:r>
            <a:r>
              <a:rPr lang="en" sz="2267" dirty="0">
                <a:latin typeface="Roboto"/>
                <a:ea typeface="Roboto"/>
                <a:cs typeface="Roboto"/>
                <a:sym typeface="Roboto"/>
              </a:rPr>
              <a:t> choices for electives, then click “ok” at the bottom. </a:t>
            </a:r>
            <a:endParaRPr sz="2267" dirty="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65" name="Google Shape;165;p24"/>
          <p:cNvSpPr/>
          <p:nvPr/>
        </p:nvSpPr>
        <p:spPr>
          <a:xfrm>
            <a:off x="2125523" y="1992493"/>
            <a:ext cx="326000" cy="315200"/>
          </a:xfrm>
          <a:prstGeom prst="ellipse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66" name="Google Shape;166;p24"/>
          <p:cNvSpPr/>
          <p:nvPr/>
        </p:nvSpPr>
        <p:spPr>
          <a:xfrm>
            <a:off x="11549520" y="2307693"/>
            <a:ext cx="532400" cy="3050307"/>
          </a:xfrm>
          <a:prstGeom prst="ellipse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67" name="Google Shape;167;p24"/>
          <p:cNvSpPr txBox="1"/>
          <p:nvPr/>
        </p:nvSpPr>
        <p:spPr>
          <a:xfrm>
            <a:off x="2034083" y="5413175"/>
            <a:ext cx="9090577" cy="1077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r>
              <a:rPr lang="en" dirty="0">
                <a:latin typeface="Roboto"/>
                <a:ea typeface="Roboto"/>
                <a:cs typeface="Roboto"/>
                <a:sym typeface="Roboto"/>
              </a:rPr>
              <a:t>Depending on the device you’re using, there may be a few more options below the screen, so please </a:t>
            </a:r>
            <a:r>
              <a:rPr lang="en" b="1" dirty="0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rPr>
              <a:t>hold the cursor over the right side border to activate the slide bar </a:t>
            </a:r>
            <a:r>
              <a:rPr lang="en" dirty="0">
                <a:latin typeface="Roboto"/>
                <a:ea typeface="Roboto"/>
                <a:cs typeface="Roboto"/>
                <a:sym typeface="Roboto"/>
              </a:rPr>
              <a:t>to reveal a few more classes on that page. </a:t>
            </a:r>
            <a:endParaRPr dirty="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68" name="Google Shape;168;p24"/>
          <p:cNvSpPr/>
          <p:nvPr/>
        </p:nvSpPr>
        <p:spPr>
          <a:xfrm rot="-1824134">
            <a:off x="10870524" y="5338385"/>
            <a:ext cx="825977" cy="315367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69" name="Google Shape;169;p24"/>
          <p:cNvSpPr txBox="1"/>
          <p:nvPr/>
        </p:nvSpPr>
        <p:spPr>
          <a:xfrm>
            <a:off x="3385848" y="1403512"/>
            <a:ext cx="4430870" cy="615513"/>
          </a:xfrm>
          <a:prstGeom prst="rect">
            <a:avLst/>
          </a:prstGeom>
          <a:solidFill>
            <a:schemeClr val="bg2"/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r>
              <a:rPr lang="en" sz="2400" dirty="0">
                <a:latin typeface="Roboto"/>
                <a:ea typeface="Roboto"/>
                <a:cs typeface="Roboto"/>
                <a:sym typeface="Roboto"/>
              </a:rPr>
              <a:t>Click “&gt;” to go to the next page</a:t>
            </a:r>
            <a:endParaRPr sz="2400" dirty="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70" name="Google Shape;170;p24"/>
          <p:cNvSpPr/>
          <p:nvPr/>
        </p:nvSpPr>
        <p:spPr>
          <a:xfrm rot="-842557">
            <a:off x="2466211" y="1878258"/>
            <a:ext cx="872061" cy="228468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OverlayVTI">
  <a:themeElements>
    <a:clrScheme name="Custom 50">
      <a:dk1>
        <a:sysClr val="windowText" lastClr="000000"/>
      </a:dk1>
      <a:lt1>
        <a:srgbClr val="F4F2EC"/>
      </a:lt1>
      <a:dk2>
        <a:srgbClr val="09283F"/>
      </a:dk2>
      <a:lt2>
        <a:srgbClr val="FFFFFF"/>
      </a:lt2>
      <a:accent1>
        <a:srgbClr val="3C9A8F"/>
      </a:accent1>
      <a:accent2>
        <a:srgbClr val="18818C"/>
      </a:accent2>
      <a:accent3>
        <a:srgbClr val="800A2F"/>
      </a:accent3>
      <a:accent4>
        <a:srgbClr val="F6635C"/>
      </a:accent4>
      <a:accent5>
        <a:srgbClr val="F48E7C"/>
      </a:accent5>
      <a:accent6>
        <a:srgbClr val="DA9D16"/>
      </a:accent6>
      <a:hlink>
        <a:srgbClr val="ED621D"/>
      </a:hlink>
      <a:folHlink>
        <a:srgbClr val="A18A6D"/>
      </a:folHlink>
    </a:clrScheme>
    <a:fontScheme name="Elephant Arial Nova Light">
      <a:majorFont>
        <a:latin typeface="Elephant"/>
        <a:ea typeface=""/>
        <a:cs typeface=""/>
      </a:majorFont>
      <a:minorFont>
        <a:latin typeface="Arial Nova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OverlayVTI" id="{85202D65-63D3-4793-A090-FA8DF18DC0BE}" vid="{91924FCD-E846-48AE-B233-F25A78D18B8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ackground xmlns="71af3243-3dd4-4a8d-8c0d-dd76da1f02a5">false</Background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0D7C3E5-1734-4636-9EC5-AEB06BF1FB20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4C5C2001-E626-4890-B405-22B5BD1CB05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5453AF4-4FB0-4B39-9296-55DED383E9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{99B19970-4C0E-4885-A1E1-D112835FE8D0}tf89118109_win32</Template>
  <TotalTime>103</TotalTime>
  <Words>1025</Words>
  <Application>Microsoft Office PowerPoint</Application>
  <PresentationFormat>Widescreen</PresentationFormat>
  <Paragraphs>114</Paragraphs>
  <Slides>19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Abadi</vt:lpstr>
      <vt:lpstr>Arial</vt:lpstr>
      <vt:lpstr>Arial Nova Light</vt:lpstr>
      <vt:lpstr>Calibri</vt:lpstr>
      <vt:lpstr>Elephant</vt:lpstr>
      <vt:lpstr>Open Sans</vt:lpstr>
      <vt:lpstr>Roboto</vt:lpstr>
      <vt:lpstr>Wingdings</vt:lpstr>
      <vt:lpstr>ModOverlayVTI</vt:lpstr>
      <vt:lpstr>MyEd  Course Selection instructions Grade 10</vt:lpstr>
      <vt:lpstr>Step 1: Log in to MyEd Student Portal</vt:lpstr>
      <vt:lpstr>Once logged in you will see this page</vt:lpstr>
      <vt:lpstr>Next: Click the “Requests” button (on the left side menu)</vt:lpstr>
      <vt:lpstr>The next screen will begin with some instructions for the grade you are going into .</vt:lpstr>
      <vt:lpstr>PowerPoint Presentation</vt:lpstr>
      <vt:lpstr>PowerPoint Presentation</vt:lpstr>
      <vt:lpstr>ELL (for English Language Learners only) * if English is NOT your first language</vt:lpstr>
      <vt:lpstr>PowerPoint Presentation</vt:lpstr>
      <vt:lpstr>Electives </vt:lpstr>
      <vt:lpstr>Elective: Recreation </vt:lpstr>
      <vt:lpstr>Electives: Choice Programs </vt:lpstr>
      <vt:lpstr>Electives: Outside the Timetable (Optional) </vt:lpstr>
      <vt:lpstr>Alternate Elective Requests</vt:lpstr>
      <vt:lpstr>Notes for your counsellor</vt:lpstr>
      <vt:lpstr>PowerPoint Presentation</vt:lpstr>
      <vt:lpstr>PowerPoint Presentation</vt:lpstr>
      <vt:lpstr>You can make changes to course requests until the window closes.</vt:lpstr>
      <vt:lpstr>Once the request window is closed, you have to go to your counsellor to make changes.  If you have any questions or need assistance contact your counsellor.</vt:lpstr>
    </vt:vector>
  </TitlesOfParts>
  <Company>Sooke School District 62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Rachael Sandberg</dc:creator>
  <cp:lastModifiedBy>Rachael Sandberg</cp:lastModifiedBy>
  <cp:revision>1</cp:revision>
  <dcterms:created xsi:type="dcterms:W3CDTF">2025-02-07T23:07:03Z</dcterms:created>
  <dcterms:modified xsi:type="dcterms:W3CDTF">2025-02-12T01:30:07Z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