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24"/>
  </p:notesMasterIdLst>
  <p:handoutMasterIdLst>
    <p:handoutMasterId r:id="rId25"/>
  </p:handoutMasterIdLst>
  <p:sldIdLst>
    <p:sldId id="436" r:id="rId5"/>
    <p:sldId id="258" r:id="rId6"/>
    <p:sldId id="262" r:id="rId7"/>
    <p:sldId id="263" r:id="rId8"/>
    <p:sldId id="264" r:id="rId9"/>
    <p:sldId id="449" r:id="rId10"/>
    <p:sldId id="464" r:id="rId11"/>
    <p:sldId id="463" r:id="rId12"/>
    <p:sldId id="267" r:id="rId13"/>
    <p:sldId id="465" r:id="rId14"/>
    <p:sldId id="466" r:id="rId15"/>
    <p:sldId id="467" r:id="rId16"/>
    <p:sldId id="468" r:id="rId17"/>
    <p:sldId id="469" r:id="rId18"/>
    <p:sldId id="450" r:id="rId19"/>
    <p:sldId id="268" r:id="rId20"/>
    <p:sldId id="269" r:id="rId21"/>
    <p:sldId id="451" r:id="rId22"/>
    <p:sldId id="27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187"/>
    <a:srgbClr val="0C4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77C50D-5F42-437E-80C5-11D7AEAAB899}" v="50" dt="2025-02-11T02:21:02.853"/>
  </p1510:revLst>
</p1510:revInfo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394" autoAdjust="0"/>
  </p:normalViewPr>
  <p:slideViewPr>
    <p:cSldViewPr snapToGrid="0">
      <p:cViewPr varScale="1">
        <p:scale>
          <a:sx n="114" d="100"/>
          <a:sy n="114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-171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17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Sandberg" userId="763b2010-32a7-406d-ab71-afb35fed0239" providerId="ADAL" clId="{9477C50D-5F42-437E-80C5-11D7AEAAB899}"/>
    <pc:docChg chg="undo custSel addSld delSld modSld sldOrd">
      <pc:chgData name="Rachael Sandberg" userId="763b2010-32a7-406d-ab71-afb35fed0239" providerId="ADAL" clId="{9477C50D-5F42-437E-80C5-11D7AEAAB899}" dt="2025-02-12T01:30:05.952" v="3128" actId="20577"/>
      <pc:docMkLst>
        <pc:docMk/>
      </pc:docMkLst>
      <pc:sldChg chg="modSp mod">
        <pc:chgData name="Rachael Sandberg" userId="763b2010-32a7-406d-ab71-afb35fed0239" providerId="ADAL" clId="{9477C50D-5F42-437E-80C5-11D7AEAAB899}" dt="2025-02-11T00:16:42.735" v="2765" actId="20577"/>
        <pc:sldMkLst>
          <pc:docMk/>
          <pc:sldMk cId="0" sldId="258"/>
        </pc:sldMkLst>
        <pc:spChg chg="mod">
          <ac:chgData name="Rachael Sandberg" userId="763b2010-32a7-406d-ab71-afb35fed0239" providerId="ADAL" clId="{9477C50D-5F42-437E-80C5-11D7AEAAB899}" dt="2025-02-11T00:16:42.735" v="2765" actId="20577"/>
          <ac:spMkLst>
            <pc:docMk/>
            <pc:sldMk cId="0" sldId="258"/>
            <ac:spMk id="8" creationId="{83EEC569-990B-F581-995C-8CAE47A2A8C0}"/>
          </ac:spMkLst>
        </pc:spChg>
      </pc:sldChg>
      <pc:sldChg chg="modSp add mod">
        <pc:chgData name="Rachael Sandberg" userId="763b2010-32a7-406d-ab71-afb35fed0239" providerId="ADAL" clId="{9477C50D-5F42-437E-80C5-11D7AEAAB899}" dt="2025-02-07T23:26:49.366" v="110" actId="20577"/>
        <pc:sldMkLst>
          <pc:docMk/>
          <pc:sldMk cId="0" sldId="262"/>
        </pc:sldMkLst>
        <pc:spChg chg="mod">
          <ac:chgData name="Rachael Sandberg" userId="763b2010-32a7-406d-ab71-afb35fed0239" providerId="ADAL" clId="{9477C50D-5F42-437E-80C5-11D7AEAAB899}" dt="2025-02-07T23:24:41.700" v="1" actId="27636"/>
          <ac:spMkLst>
            <pc:docMk/>
            <pc:sldMk cId="0" sldId="262"/>
            <ac:spMk id="117" creationId="{00000000-0000-0000-0000-000000000000}"/>
          </ac:spMkLst>
        </pc:spChg>
        <pc:spChg chg="mod">
          <ac:chgData name="Rachael Sandberg" userId="763b2010-32a7-406d-ab71-afb35fed0239" providerId="ADAL" clId="{9477C50D-5F42-437E-80C5-11D7AEAAB899}" dt="2025-02-07T23:26:49.366" v="110" actId="20577"/>
          <ac:spMkLst>
            <pc:docMk/>
            <pc:sldMk cId="0" sldId="262"/>
            <ac:spMk id="118" creationId="{00000000-0000-0000-0000-000000000000}"/>
          </ac:spMkLst>
        </pc:spChg>
        <pc:picChg chg="mod modCrop">
          <ac:chgData name="Rachael Sandberg" userId="763b2010-32a7-406d-ab71-afb35fed0239" providerId="ADAL" clId="{9477C50D-5F42-437E-80C5-11D7AEAAB899}" dt="2025-02-07T23:26:14.893" v="85" actId="732"/>
          <ac:picMkLst>
            <pc:docMk/>
            <pc:sldMk cId="0" sldId="262"/>
            <ac:picMk id="119" creationId="{00000000-0000-0000-0000-000000000000}"/>
          </ac:picMkLst>
        </pc:picChg>
      </pc:sldChg>
      <pc:sldChg chg="modSp add mod">
        <pc:chgData name="Rachael Sandberg" userId="763b2010-32a7-406d-ab71-afb35fed0239" providerId="ADAL" clId="{9477C50D-5F42-437E-80C5-11D7AEAAB899}" dt="2025-02-07T23:26:58.466" v="112" actId="1076"/>
        <pc:sldMkLst>
          <pc:docMk/>
          <pc:sldMk cId="0" sldId="263"/>
        </pc:sldMkLst>
        <pc:picChg chg="mod">
          <ac:chgData name="Rachael Sandberg" userId="763b2010-32a7-406d-ab71-afb35fed0239" providerId="ADAL" clId="{9477C50D-5F42-437E-80C5-11D7AEAAB899}" dt="2025-02-07T23:26:58.466" v="112" actId="1076"/>
          <ac:picMkLst>
            <pc:docMk/>
            <pc:sldMk cId="0" sldId="263"/>
            <ac:picMk id="125" creationId="{00000000-0000-0000-0000-000000000000}"/>
          </ac:picMkLst>
        </pc:picChg>
      </pc:sldChg>
      <pc:sldChg chg="addSp delSp modSp add mod">
        <pc:chgData name="Rachael Sandberg" userId="763b2010-32a7-406d-ab71-afb35fed0239" providerId="ADAL" clId="{9477C50D-5F42-437E-80C5-11D7AEAAB899}" dt="2025-02-07T23:28:20.983" v="119" actId="1076"/>
        <pc:sldMkLst>
          <pc:docMk/>
          <pc:sldMk cId="0" sldId="264"/>
        </pc:sldMkLst>
        <pc:picChg chg="add mod">
          <ac:chgData name="Rachael Sandberg" userId="763b2010-32a7-406d-ab71-afb35fed0239" providerId="ADAL" clId="{9477C50D-5F42-437E-80C5-11D7AEAAB899}" dt="2025-02-07T23:28:20.983" v="119" actId="1076"/>
          <ac:picMkLst>
            <pc:docMk/>
            <pc:sldMk cId="0" sldId="264"/>
            <ac:picMk id="3" creationId="{5DB8AD76-242F-55C4-5271-88AAB8B57D49}"/>
          </ac:picMkLst>
        </pc:picChg>
        <pc:picChg chg="del">
          <ac:chgData name="Rachael Sandberg" userId="763b2010-32a7-406d-ab71-afb35fed0239" providerId="ADAL" clId="{9477C50D-5F42-437E-80C5-11D7AEAAB899}" dt="2025-02-07T23:28:00.718" v="113" actId="478"/>
          <ac:picMkLst>
            <pc:docMk/>
            <pc:sldMk cId="0" sldId="264"/>
            <ac:picMk id="132" creationId="{00000000-0000-0000-0000-000000000000}"/>
          </ac:picMkLst>
        </pc:picChg>
      </pc:sldChg>
      <pc:sldChg chg="modSp add del mod">
        <pc:chgData name="Rachael Sandberg" userId="763b2010-32a7-406d-ab71-afb35fed0239" providerId="ADAL" clId="{9477C50D-5F42-437E-80C5-11D7AEAAB899}" dt="2025-02-07T23:49:03.292" v="584" actId="47"/>
        <pc:sldMkLst>
          <pc:docMk/>
          <pc:sldMk cId="0" sldId="266"/>
        </pc:sldMkLst>
        <pc:spChg chg="mod">
          <ac:chgData name="Rachael Sandberg" userId="763b2010-32a7-406d-ab71-afb35fed0239" providerId="ADAL" clId="{9477C50D-5F42-437E-80C5-11D7AEAAB899}" dt="2025-02-07T23:31:41.867" v="123" actId="1076"/>
          <ac:spMkLst>
            <pc:docMk/>
            <pc:sldMk cId="0" sldId="266"/>
            <ac:spMk id="157" creationId="{00000000-0000-0000-0000-000000000000}"/>
          </ac:spMkLst>
        </pc:spChg>
      </pc:sldChg>
      <pc:sldChg chg="modSp add mod ord modNotes">
        <pc:chgData name="Rachael Sandberg" userId="763b2010-32a7-406d-ab71-afb35fed0239" providerId="ADAL" clId="{9477C50D-5F42-437E-80C5-11D7AEAAB899}" dt="2025-02-08T00:10:56.098" v="1263" actId="1076"/>
        <pc:sldMkLst>
          <pc:docMk/>
          <pc:sldMk cId="0" sldId="267"/>
        </pc:sldMkLst>
        <pc:spChg chg="mod">
          <ac:chgData name="Rachael Sandberg" userId="763b2010-32a7-406d-ab71-afb35fed0239" providerId="ADAL" clId="{9477C50D-5F42-437E-80C5-11D7AEAAB899}" dt="2025-02-07T23:59:13.875" v="932" actId="20577"/>
          <ac:spMkLst>
            <pc:docMk/>
            <pc:sldMk cId="0" sldId="267"/>
            <ac:spMk id="164" creationId="{00000000-0000-0000-0000-000000000000}"/>
          </ac:spMkLst>
        </pc:spChg>
        <pc:spChg chg="mod">
          <ac:chgData name="Rachael Sandberg" userId="763b2010-32a7-406d-ab71-afb35fed0239" providerId="ADAL" clId="{9477C50D-5F42-437E-80C5-11D7AEAAB899}" dt="2025-02-07T23:55:45.828" v="843" actId="1076"/>
          <ac:spMkLst>
            <pc:docMk/>
            <pc:sldMk cId="0" sldId="267"/>
            <ac:spMk id="165" creationId="{00000000-0000-0000-0000-000000000000}"/>
          </ac:spMkLst>
        </pc:spChg>
        <pc:spChg chg="mod">
          <ac:chgData name="Rachael Sandberg" userId="763b2010-32a7-406d-ab71-afb35fed0239" providerId="ADAL" clId="{9477C50D-5F42-437E-80C5-11D7AEAAB899}" dt="2025-02-07T23:56:14.101" v="850" actId="1076"/>
          <ac:spMkLst>
            <pc:docMk/>
            <pc:sldMk cId="0" sldId="267"/>
            <ac:spMk id="166" creationId="{00000000-0000-0000-0000-000000000000}"/>
          </ac:spMkLst>
        </pc:spChg>
        <pc:spChg chg="mod">
          <ac:chgData name="Rachael Sandberg" userId="763b2010-32a7-406d-ab71-afb35fed0239" providerId="ADAL" clId="{9477C50D-5F42-437E-80C5-11D7AEAAB899}" dt="2025-02-07T23:56:36.778" v="856" actId="1076"/>
          <ac:spMkLst>
            <pc:docMk/>
            <pc:sldMk cId="0" sldId="267"/>
            <ac:spMk id="167" creationId="{00000000-0000-0000-0000-000000000000}"/>
          </ac:spMkLst>
        </pc:spChg>
        <pc:spChg chg="mod">
          <ac:chgData name="Rachael Sandberg" userId="763b2010-32a7-406d-ab71-afb35fed0239" providerId="ADAL" clId="{9477C50D-5F42-437E-80C5-11D7AEAAB899}" dt="2025-02-07T23:56:21.797" v="853" actId="1076"/>
          <ac:spMkLst>
            <pc:docMk/>
            <pc:sldMk cId="0" sldId="267"/>
            <ac:spMk id="168" creationId="{00000000-0000-0000-0000-000000000000}"/>
          </ac:spMkLst>
        </pc:spChg>
        <pc:spChg chg="mod">
          <ac:chgData name="Rachael Sandberg" userId="763b2010-32a7-406d-ab71-afb35fed0239" providerId="ADAL" clId="{9477C50D-5F42-437E-80C5-11D7AEAAB899}" dt="2025-02-08T00:10:56.098" v="1263" actId="1076"/>
          <ac:spMkLst>
            <pc:docMk/>
            <pc:sldMk cId="0" sldId="267"/>
            <ac:spMk id="169" creationId="{00000000-0000-0000-0000-000000000000}"/>
          </ac:spMkLst>
        </pc:spChg>
        <pc:spChg chg="mod">
          <ac:chgData name="Rachael Sandberg" userId="763b2010-32a7-406d-ab71-afb35fed0239" providerId="ADAL" clId="{9477C50D-5F42-437E-80C5-11D7AEAAB899}" dt="2025-02-07T23:55:49.998" v="845" actId="1076"/>
          <ac:spMkLst>
            <pc:docMk/>
            <pc:sldMk cId="0" sldId="267"/>
            <ac:spMk id="170" creationId="{00000000-0000-0000-0000-000000000000}"/>
          </ac:spMkLst>
        </pc:spChg>
        <pc:picChg chg="mod">
          <ac:chgData name="Rachael Sandberg" userId="763b2010-32a7-406d-ab71-afb35fed0239" providerId="ADAL" clId="{9477C50D-5F42-437E-80C5-11D7AEAAB899}" dt="2025-02-07T23:56:02.598" v="848" actId="1076"/>
          <ac:picMkLst>
            <pc:docMk/>
            <pc:sldMk cId="0" sldId="267"/>
            <ac:picMk id="163" creationId="{00000000-0000-0000-0000-000000000000}"/>
          </ac:picMkLst>
        </pc:picChg>
      </pc:sldChg>
      <pc:sldChg chg="modSp add mod">
        <pc:chgData name="Rachael Sandberg" userId="763b2010-32a7-406d-ab71-afb35fed0239" providerId="ADAL" clId="{9477C50D-5F42-437E-80C5-11D7AEAAB899}" dt="2025-02-08T00:32:19.055" v="2338" actId="1076"/>
        <pc:sldMkLst>
          <pc:docMk/>
          <pc:sldMk cId="0" sldId="268"/>
        </pc:sldMkLst>
        <pc:spChg chg="mod">
          <ac:chgData name="Rachael Sandberg" userId="763b2010-32a7-406d-ab71-afb35fed0239" providerId="ADAL" clId="{9477C50D-5F42-437E-80C5-11D7AEAAB899}" dt="2025-02-08T00:32:19.055" v="2338" actId="1076"/>
          <ac:spMkLst>
            <pc:docMk/>
            <pc:sldMk cId="0" sldId="268"/>
            <ac:spMk id="176" creationId="{00000000-0000-0000-0000-000000000000}"/>
          </ac:spMkLst>
        </pc:spChg>
      </pc:sldChg>
      <pc:sldChg chg="modSp add mod">
        <pc:chgData name="Rachael Sandberg" userId="763b2010-32a7-406d-ab71-afb35fed0239" providerId="ADAL" clId="{9477C50D-5F42-437E-80C5-11D7AEAAB899}" dt="2025-02-11T01:09:06.132" v="2841" actId="207"/>
        <pc:sldMkLst>
          <pc:docMk/>
          <pc:sldMk cId="0" sldId="269"/>
        </pc:sldMkLst>
        <pc:spChg chg="mod">
          <ac:chgData name="Rachael Sandberg" userId="763b2010-32a7-406d-ab71-afb35fed0239" providerId="ADAL" clId="{9477C50D-5F42-437E-80C5-11D7AEAAB899}" dt="2025-02-11T01:09:06.132" v="2841" actId="207"/>
          <ac:spMkLst>
            <pc:docMk/>
            <pc:sldMk cId="0" sldId="269"/>
            <ac:spMk id="182" creationId="{00000000-0000-0000-0000-000000000000}"/>
          </ac:spMkLst>
        </pc:spChg>
        <pc:picChg chg="mod">
          <ac:chgData name="Rachael Sandberg" userId="763b2010-32a7-406d-ab71-afb35fed0239" providerId="ADAL" clId="{9477C50D-5F42-437E-80C5-11D7AEAAB899}" dt="2025-02-08T00:32:43.520" v="2340" actId="1076"/>
          <ac:picMkLst>
            <pc:docMk/>
            <pc:sldMk cId="0" sldId="269"/>
            <ac:picMk id="183" creationId="{00000000-0000-0000-0000-000000000000}"/>
          </ac:picMkLst>
        </pc:picChg>
        <pc:picChg chg="mod">
          <ac:chgData name="Rachael Sandberg" userId="763b2010-32a7-406d-ab71-afb35fed0239" providerId="ADAL" clId="{9477C50D-5F42-437E-80C5-11D7AEAAB899}" dt="2025-02-08T00:32:53.205" v="2343" actId="14100"/>
          <ac:picMkLst>
            <pc:docMk/>
            <pc:sldMk cId="0" sldId="269"/>
            <ac:picMk id="184" creationId="{00000000-0000-0000-0000-000000000000}"/>
          </ac:picMkLst>
        </pc:picChg>
      </pc:sldChg>
      <pc:sldChg chg="addSp delSp modSp add mod ord">
        <pc:chgData name="Rachael Sandberg" userId="763b2010-32a7-406d-ab71-afb35fed0239" providerId="ADAL" clId="{9477C50D-5F42-437E-80C5-11D7AEAAB899}" dt="2025-02-08T00:40:04.797" v="2669" actId="1076"/>
        <pc:sldMkLst>
          <pc:docMk/>
          <pc:sldMk cId="0" sldId="272"/>
        </pc:sldMkLst>
        <pc:spChg chg="mod">
          <ac:chgData name="Rachael Sandberg" userId="763b2010-32a7-406d-ab71-afb35fed0239" providerId="ADAL" clId="{9477C50D-5F42-437E-80C5-11D7AEAAB899}" dt="2025-02-08T00:37:36.094" v="2640" actId="14100"/>
          <ac:spMkLst>
            <pc:docMk/>
            <pc:sldMk cId="0" sldId="272"/>
            <ac:spMk id="199" creationId="{00000000-0000-0000-0000-000000000000}"/>
          </ac:spMkLst>
        </pc:spChg>
        <pc:graphicFrameChg chg="add mod">
          <ac:chgData name="Rachael Sandberg" userId="763b2010-32a7-406d-ab71-afb35fed0239" providerId="ADAL" clId="{9477C50D-5F42-437E-80C5-11D7AEAAB899}" dt="2025-02-08T00:40:04.797" v="2669" actId="1076"/>
          <ac:graphicFrameMkLst>
            <pc:docMk/>
            <pc:sldMk cId="0" sldId="272"/>
            <ac:graphicFrameMk id="5" creationId="{90D48069-2834-F4C8-71F3-62CA6BB72C47}"/>
          </ac:graphicFrameMkLst>
        </pc:graphicFrameChg>
        <pc:graphicFrameChg chg="del mod modGraphic">
          <ac:chgData name="Rachael Sandberg" userId="763b2010-32a7-406d-ab71-afb35fed0239" providerId="ADAL" clId="{9477C50D-5F42-437E-80C5-11D7AEAAB899}" dt="2025-02-08T00:39:52.640" v="2666" actId="478"/>
          <ac:graphicFrameMkLst>
            <pc:docMk/>
            <pc:sldMk cId="0" sldId="272"/>
            <ac:graphicFrameMk id="200" creationId="{00000000-0000-0000-0000-000000000000}"/>
          </ac:graphicFrameMkLst>
        </pc:graphicFrameChg>
      </pc:sldChg>
      <pc:sldChg chg="modSp mod">
        <pc:chgData name="Rachael Sandberg" userId="763b2010-32a7-406d-ab71-afb35fed0239" providerId="ADAL" clId="{9477C50D-5F42-437E-80C5-11D7AEAAB899}" dt="2025-02-11T00:15:43.903" v="2675" actId="108"/>
        <pc:sldMkLst>
          <pc:docMk/>
          <pc:sldMk cId="3441048361" sldId="436"/>
        </pc:sldMkLst>
        <pc:spChg chg="mod">
          <ac:chgData name="Rachael Sandberg" userId="763b2010-32a7-406d-ab71-afb35fed0239" providerId="ADAL" clId="{9477C50D-5F42-437E-80C5-11D7AEAAB899}" dt="2025-02-11T00:15:43.903" v="2675" actId="108"/>
          <ac:spMkLst>
            <pc:docMk/>
            <pc:sldMk cId="3441048361" sldId="436"/>
            <ac:spMk id="2" creationId="{F040D9AD-F97D-8DCF-97C2-FEE69475C0BC}"/>
          </ac:spMkLst>
        </pc:spChg>
      </pc:sldChg>
      <pc:sldChg chg="del ord">
        <pc:chgData name="Rachael Sandberg" userId="763b2010-32a7-406d-ab71-afb35fed0239" providerId="ADAL" clId="{9477C50D-5F42-437E-80C5-11D7AEAAB899}" dt="2025-02-08T00:38:11.301" v="2658" actId="47"/>
        <pc:sldMkLst>
          <pc:docMk/>
          <pc:sldMk cId="378027249" sldId="448"/>
        </pc:sldMkLst>
      </pc:sldChg>
      <pc:sldChg chg="addSp modSp mod">
        <pc:chgData name="Rachael Sandberg" userId="763b2010-32a7-406d-ab71-afb35fed0239" providerId="ADAL" clId="{9477C50D-5F42-437E-80C5-11D7AEAAB899}" dt="2025-02-11T01:46:21.375" v="2903" actId="1076"/>
        <pc:sldMkLst>
          <pc:docMk/>
          <pc:sldMk cId="1739583367" sldId="449"/>
        </pc:sldMkLst>
        <pc:spChg chg="add mod">
          <ac:chgData name="Rachael Sandberg" userId="763b2010-32a7-406d-ab71-afb35fed0239" providerId="ADAL" clId="{9477C50D-5F42-437E-80C5-11D7AEAAB899}" dt="2025-02-08T00:05:27.426" v="1125" actId="1076"/>
          <ac:spMkLst>
            <pc:docMk/>
            <pc:sldMk cId="1739583367" sldId="449"/>
            <ac:spMk id="5" creationId="{FC9F4281-48A5-E03B-1013-C16D5BABA762}"/>
          </ac:spMkLst>
        </pc:spChg>
        <pc:spChg chg="add mod">
          <ac:chgData name="Rachael Sandberg" userId="763b2010-32a7-406d-ab71-afb35fed0239" providerId="ADAL" clId="{9477C50D-5F42-437E-80C5-11D7AEAAB899}" dt="2025-02-08T00:05:55.441" v="1130" actId="1076"/>
          <ac:spMkLst>
            <pc:docMk/>
            <pc:sldMk cId="1739583367" sldId="449"/>
            <ac:spMk id="6" creationId="{D174A6AE-87F8-8C95-4465-41015EBE63B5}"/>
          </ac:spMkLst>
        </pc:spChg>
        <pc:spChg chg="add mod">
          <ac:chgData name="Rachael Sandberg" userId="763b2010-32a7-406d-ab71-afb35fed0239" providerId="ADAL" clId="{9477C50D-5F42-437E-80C5-11D7AEAAB899}" dt="2025-02-08T00:04:35.696" v="1114" actId="20577"/>
          <ac:spMkLst>
            <pc:docMk/>
            <pc:sldMk cId="1739583367" sldId="449"/>
            <ac:spMk id="7" creationId="{AFC24AF1-4667-C26B-3A2B-C8F36C78EF1A}"/>
          </ac:spMkLst>
        </pc:spChg>
        <pc:spChg chg="add mod">
          <ac:chgData name="Rachael Sandberg" userId="763b2010-32a7-406d-ab71-afb35fed0239" providerId="ADAL" clId="{9477C50D-5F42-437E-80C5-11D7AEAAB899}" dt="2025-02-08T00:04:53.494" v="1120" actId="20577"/>
          <ac:spMkLst>
            <pc:docMk/>
            <pc:sldMk cId="1739583367" sldId="449"/>
            <ac:spMk id="8" creationId="{B5C8B282-D627-B7CD-8E0B-755FF4E91E06}"/>
          </ac:spMkLst>
        </pc:spChg>
        <pc:spChg chg="add mod">
          <ac:chgData name="Rachael Sandberg" userId="763b2010-32a7-406d-ab71-afb35fed0239" providerId="ADAL" clId="{9477C50D-5F42-437E-80C5-11D7AEAAB899}" dt="2025-02-08T00:05:50.942" v="1129" actId="14100"/>
          <ac:spMkLst>
            <pc:docMk/>
            <pc:sldMk cId="1739583367" sldId="449"/>
            <ac:spMk id="9" creationId="{9909AB42-E0AA-3C1B-5E21-F2F5FE2CD4ED}"/>
          </ac:spMkLst>
        </pc:spChg>
        <pc:spChg chg="add mod">
          <ac:chgData name="Rachael Sandberg" userId="763b2010-32a7-406d-ab71-afb35fed0239" providerId="ADAL" clId="{9477C50D-5F42-437E-80C5-11D7AEAAB899}" dt="2025-02-11T01:46:21.375" v="2903" actId="1076"/>
          <ac:spMkLst>
            <pc:docMk/>
            <pc:sldMk cId="1739583367" sldId="449"/>
            <ac:spMk id="10" creationId="{CAA6BF53-5712-D198-B1A9-2A3D2A3BC752}"/>
          </ac:spMkLst>
        </pc:spChg>
        <pc:spChg chg="add mod">
          <ac:chgData name="Rachael Sandberg" userId="763b2010-32a7-406d-ab71-afb35fed0239" providerId="ADAL" clId="{9477C50D-5F42-437E-80C5-11D7AEAAB899}" dt="2025-02-08T00:14:10.403" v="1318" actId="113"/>
          <ac:spMkLst>
            <pc:docMk/>
            <pc:sldMk cId="1739583367" sldId="449"/>
            <ac:spMk id="11" creationId="{FEC87F8E-A5C9-554B-1849-3956B090304C}"/>
          </ac:spMkLst>
        </pc:spChg>
        <pc:spChg chg="add mod">
          <ac:chgData name="Rachael Sandberg" userId="763b2010-32a7-406d-ab71-afb35fed0239" providerId="ADAL" clId="{9477C50D-5F42-437E-80C5-11D7AEAAB899}" dt="2025-02-08T00:07:37.819" v="1148" actId="1076"/>
          <ac:spMkLst>
            <pc:docMk/>
            <pc:sldMk cId="1739583367" sldId="449"/>
            <ac:spMk id="12" creationId="{E3A598D9-328B-7EB8-CC17-75E44A187DB2}"/>
          </ac:spMkLst>
        </pc:spChg>
        <pc:picChg chg="add mod">
          <ac:chgData name="Rachael Sandberg" userId="763b2010-32a7-406d-ab71-afb35fed0239" providerId="ADAL" clId="{9477C50D-5F42-437E-80C5-11D7AEAAB899}" dt="2025-02-08T00:07:56.201" v="1153" actId="1076"/>
          <ac:picMkLst>
            <pc:docMk/>
            <pc:sldMk cId="1739583367" sldId="449"/>
            <ac:picMk id="4" creationId="{E1E998D1-EE21-FD55-F82E-A199AD8D82A4}"/>
          </ac:picMkLst>
        </pc:picChg>
        <pc:cxnChg chg="add mod">
          <ac:chgData name="Rachael Sandberg" userId="763b2010-32a7-406d-ab71-afb35fed0239" providerId="ADAL" clId="{9477C50D-5F42-437E-80C5-11D7AEAAB899}" dt="2025-02-08T00:07:09.575" v="1143" actId="1076"/>
          <ac:cxnSpMkLst>
            <pc:docMk/>
            <pc:sldMk cId="1739583367" sldId="449"/>
            <ac:cxnSpMk id="14" creationId="{50716548-2938-1560-2B48-907D90DA6904}"/>
          </ac:cxnSpMkLst>
        </pc:cxnChg>
        <pc:cxnChg chg="add mod">
          <ac:chgData name="Rachael Sandberg" userId="763b2010-32a7-406d-ab71-afb35fed0239" providerId="ADAL" clId="{9477C50D-5F42-437E-80C5-11D7AEAAB899}" dt="2025-02-08T00:07:05.248" v="1142" actId="1076"/>
          <ac:cxnSpMkLst>
            <pc:docMk/>
            <pc:sldMk cId="1739583367" sldId="449"/>
            <ac:cxnSpMk id="15" creationId="{B8DB6839-9E1B-1EF7-4056-BBFE2EAA7BAB}"/>
          </ac:cxnSpMkLst>
        </pc:cxnChg>
        <pc:cxnChg chg="add mod">
          <ac:chgData name="Rachael Sandberg" userId="763b2010-32a7-406d-ab71-afb35fed0239" providerId="ADAL" clId="{9477C50D-5F42-437E-80C5-11D7AEAAB899}" dt="2025-02-08T00:07:01.066" v="1141" actId="1076"/>
          <ac:cxnSpMkLst>
            <pc:docMk/>
            <pc:sldMk cId="1739583367" sldId="449"/>
            <ac:cxnSpMk id="16" creationId="{96501B68-C147-2039-0894-4F412A229EE8}"/>
          </ac:cxnSpMkLst>
        </pc:cxnChg>
        <pc:cxnChg chg="add mod">
          <ac:chgData name="Rachael Sandberg" userId="763b2010-32a7-406d-ab71-afb35fed0239" providerId="ADAL" clId="{9477C50D-5F42-437E-80C5-11D7AEAAB899}" dt="2025-02-08T00:06:54.929" v="1139" actId="1076"/>
          <ac:cxnSpMkLst>
            <pc:docMk/>
            <pc:sldMk cId="1739583367" sldId="449"/>
            <ac:cxnSpMk id="17" creationId="{2A950DAA-FA22-E6B7-A4F1-3564A72D3DEF}"/>
          </ac:cxnSpMkLst>
        </pc:cxnChg>
        <pc:cxnChg chg="add mod">
          <ac:chgData name="Rachael Sandberg" userId="763b2010-32a7-406d-ab71-afb35fed0239" providerId="ADAL" clId="{9477C50D-5F42-437E-80C5-11D7AEAAB899}" dt="2025-02-11T01:46:12.050" v="2901" actId="1076"/>
          <ac:cxnSpMkLst>
            <pc:docMk/>
            <pc:sldMk cId="1739583367" sldId="449"/>
            <ac:cxnSpMk id="18" creationId="{5C62C2E9-1C9E-9A2E-625D-208C8C484834}"/>
          </ac:cxnSpMkLst>
        </pc:cxnChg>
        <pc:cxnChg chg="add mod">
          <ac:chgData name="Rachael Sandberg" userId="763b2010-32a7-406d-ab71-afb35fed0239" providerId="ADAL" clId="{9477C50D-5F42-437E-80C5-11D7AEAAB899}" dt="2025-02-08T00:07:17.277" v="1145" actId="1076"/>
          <ac:cxnSpMkLst>
            <pc:docMk/>
            <pc:sldMk cId="1739583367" sldId="449"/>
            <ac:cxnSpMk id="19" creationId="{51AEF603-8067-FBCF-F796-04E73C36A1E3}"/>
          </ac:cxnSpMkLst>
        </pc:cxnChg>
      </pc:sldChg>
      <pc:sldChg chg="addSp modSp mod ord">
        <pc:chgData name="Rachael Sandberg" userId="763b2010-32a7-406d-ab71-afb35fed0239" providerId="ADAL" clId="{9477C50D-5F42-437E-80C5-11D7AEAAB899}" dt="2025-02-08T00:31:51.344" v="2336" actId="313"/>
        <pc:sldMkLst>
          <pc:docMk/>
          <pc:sldMk cId="4049180594" sldId="450"/>
        </pc:sldMkLst>
        <pc:spChg chg="add mod">
          <ac:chgData name="Rachael Sandberg" userId="763b2010-32a7-406d-ab71-afb35fed0239" providerId="ADAL" clId="{9477C50D-5F42-437E-80C5-11D7AEAAB899}" dt="2025-02-08T00:25:15.003" v="1692" actId="1076"/>
          <ac:spMkLst>
            <pc:docMk/>
            <pc:sldMk cId="4049180594" sldId="450"/>
            <ac:spMk id="5" creationId="{6F3E6212-F5FD-6A98-8BC8-63E3B7F1D57C}"/>
          </ac:spMkLst>
        </pc:spChg>
        <pc:spChg chg="add mod">
          <ac:chgData name="Rachael Sandberg" userId="763b2010-32a7-406d-ab71-afb35fed0239" providerId="ADAL" clId="{9477C50D-5F42-437E-80C5-11D7AEAAB899}" dt="2025-02-08T00:31:51.344" v="2336" actId="313"/>
          <ac:spMkLst>
            <pc:docMk/>
            <pc:sldMk cId="4049180594" sldId="450"/>
            <ac:spMk id="6" creationId="{74288B2F-8370-B912-5DAB-E2E6FC8D1CB9}"/>
          </ac:spMkLst>
        </pc:spChg>
        <pc:picChg chg="add mod modCrop">
          <ac:chgData name="Rachael Sandberg" userId="763b2010-32a7-406d-ab71-afb35fed0239" providerId="ADAL" clId="{9477C50D-5F42-437E-80C5-11D7AEAAB899}" dt="2025-02-08T00:29:22.931" v="2192" actId="1076"/>
          <ac:picMkLst>
            <pc:docMk/>
            <pc:sldMk cId="4049180594" sldId="450"/>
            <ac:picMk id="4" creationId="{81033609-F0C9-0E0E-1E90-B501E15BA3D0}"/>
          </ac:picMkLst>
        </pc:picChg>
      </pc:sldChg>
      <pc:sldChg chg="addSp modSp mod modClrScheme chgLayout">
        <pc:chgData name="Rachael Sandberg" userId="763b2010-32a7-406d-ab71-afb35fed0239" providerId="ADAL" clId="{9477C50D-5F42-437E-80C5-11D7AEAAB899}" dt="2025-02-11T01:45:10.483" v="2865" actId="1076"/>
        <pc:sldMkLst>
          <pc:docMk/>
          <pc:sldMk cId="1760288391" sldId="451"/>
        </pc:sldMkLst>
        <pc:spChg chg="add mod ord">
          <ac:chgData name="Rachael Sandberg" userId="763b2010-32a7-406d-ab71-afb35fed0239" providerId="ADAL" clId="{9477C50D-5F42-437E-80C5-11D7AEAAB899}" dt="2025-02-11T01:45:06.878" v="2864" actId="1076"/>
          <ac:spMkLst>
            <pc:docMk/>
            <pc:sldMk cId="1760288391" sldId="451"/>
            <ac:spMk id="2" creationId="{25252549-350D-0AD4-BB95-46FD528AADA6}"/>
          </ac:spMkLst>
        </pc:spChg>
        <pc:spChg chg="mod ord">
          <ac:chgData name="Rachael Sandberg" userId="763b2010-32a7-406d-ab71-afb35fed0239" providerId="ADAL" clId="{9477C50D-5F42-437E-80C5-11D7AEAAB899}" dt="2025-02-08T00:33:09.180" v="2344" actId="700"/>
          <ac:spMkLst>
            <pc:docMk/>
            <pc:sldMk cId="1760288391" sldId="451"/>
            <ac:spMk id="3" creationId="{342AD04E-B0C3-A19B-5DDC-ECB871A83850}"/>
          </ac:spMkLst>
        </pc:spChg>
        <pc:spChg chg="add mod ord">
          <ac:chgData name="Rachael Sandberg" userId="763b2010-32a7-406d-ab71-afb35fed0239" providerId="ADAL" clId="{9477C50D-5F42-437E-80C5-11D7AEAAB899}" dt="2025-02-11T01:45:10.483" v="2865" actId="1076"/>
          <ac:spMkLst>
            <pc:docMk/>
            <pc:sldMk cId="1760288391" sldId="451"/>
            <ac:spMk id="4" creationId="{9C435D98-4B1D-F972-D438-85B281CD5214}"/>
          </ac:spMkLst>
        </pc:spChg>
      </pc:sldChg>
      <pc:sldChg chg="del ord">
        <pc:chgData name="Rachael Sandberg" userId="763b2010-32a7-406d-ab71-afb35fed0239" providerId="ADAL" clId="{9477C50D-5F42-437E-80C5-11D7AEAAB899}" dt="2025-02-08T00:38:11.301" v="2658" actId="47"/>
        <pc:sldMkLst>
          <pc:docMk/>
          <pc:sldMk cId="2077944853" sldId="452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3015942391" sldId="453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4023328695" sldId="454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1913620238" sldId="455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849748454" sldId="456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2876691709" sldId="457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3777371974" sldId="458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3173736734" sldId="459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1101252510" sldId="460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1288357132" sldId="461"/>
        </pc:sldMkLst>
      </pc:sldChg>
      <pc:sldChg chg="del">
        <pc:chgData name="Rachael Sandberg" userId="763b2010-32a7-406d-ab71-afb35fed0239" providerId="ADAL" clId="{9477C50D-5F42-437E-80C5-11D7AEAAB899}" dt="2025-02-08T00:38:11.301" v="2658" actId="47"/>
        <pc:sldMkLst>
          <pc:docMk/>
          <pc:sldMk cId="3453269175" sldId="462"/>
        </pc:sldMkLst>
      </pc:sldChg>
      <pc:sldChg chg="addSp delSp modSp new mod ord">
        <pc:chgData name="Rachael Sandberg" userId="763b2010-32a7-406d-ab71-afb35fed0239" providerId="ADAL" clId="{9477C50D-5F42-437E-80C5-11D7AEAAB899}" dt="2025-02-07T23:58:18.976" v="911" actId="14100"/>
        <pc:sldMkLst>
          <pc:docMk/>
          <pc:sldMk cId="231688438" sldId="463"/>
        </pc:sldMkLst>
        <pc:spChg chg="mod">
          <ac:chgData name="Rachael Sandberg" userId="763b2010-32a7-406d-ab71-afb35fed0239" providerId="ADAL" clId="{9477C50D-5F42-437E-80C5-11D7AEAAB899}" dt="2025-02-07T23:57:30.117" v="866" actId="403"/>
          <ac:spMkLst>
            <pc:docMk/>
            <pc:sldMk cId="231688438" sldId="463"/>
            <ac:spMk id="2" creationId="{5E0E5FA7-832F-330B-67BD-6D7BB28FC1F1}"/>
          </ac:spMkLst>
        </pc:spChg>
        <pc:spChg chg="del">
          <ac:chgData name="Rachael Sandberg" userId="763b2010-32a7-406d-ab71-afb35fed0239" providerId="ADAL" clId="{9477C50D-5F42-437E-80C5-11D7AEAAB899}" dt="2025-02-07T23:49:45.192" v="585" actId="21"/>
          <ac:spMkLst>
            <pc:docMk/>
            <pc:sldMk cId="231688438" sldId="463"/>
            <ac:spMk id="3" creationId="{0F142841-77EF-DB5B-151C-C6FA58565EF4}"/>
          </ac:spMkLst>
        </pc:spChg>
        <pc:spChg chg="add del mod">
          <ac:chgData name="Rachael Sandberg" userId="763b2010-32a7-406d-ab71-afb35fed0239" providerId="ADAL" clId="{9477C50D-5F42-437E-80C5-11D7AEAAB899}" dt="2025-02-07T23:49:50.601" v="587" actId="21"/>
          <ac:spMkLst>
            <pc:docMk/>
            <pc:sldMk cId="231688438" sldId="463"/>
            <ac:spMk id="5" creationId="{0F142841-77EF-DB5B-151C-C6FA58565EF4}"/>
          </ac:spMkLst>
        </pc:spChg>
        <pc:spChg chg="add mod">
          <ac:chgData name="Rachael Sandberg" userId="763b2010-32a7-406d-ab71-afb35fed0239" providerId="ADAL" clId="{9477C50D-5F42-437E-80C5-11D7AEAAB899}" dt="2025-02-07T23:58:18.976" v="911" actId="14100"/>
          <ac:spMkLst>
            <pc:docMk/>
            <pc:sldMk cId="231688438" sldId="463"/>
            <ac:spMk id="8" creationId="{FEBACD3D-AE5D-6912-E59E-3926C4AEEC31}"/>
          </ac:spMkLst>
        </pc:spChg>
        <pc:picChg chg="add mod">
          <ac:chgData name="Rachael Sandberg" userId="763b2010-32a7-406d-ab71-afb35fed0239" providerId="ADAL" clId="{9477C50D-5F42-437E-80C5-11D7AEAAB899}" dt="2025-02-07T23:58:01.713" v="902" actId="1076"/>
          <ac:picMkLst>
            <pc:docMk/>
            <pc:sldMk cId="231688438" sldId="463"/>
            <ac:picMk id="7" creationId="{6DDF354F-06F3-3F90-42B3-CB71951E82EE}"/>
          </ac:picMkLst>
        </pc:picChg>
      </pc:sldChg>
      <pc:sldChg chg="addSp delSp modSp new mod ord">
        <pc:chgData name="Rachael Sandberg" userId="763b2010-32a7-406d-ab71-afb35fed0239" providerId="ADAL" clId="{9477C50D-5F42-437E-80C5-11D7AEAAB899}" dt="2025-02-07T23:48:42.450" v="581" actId="1076"/>
        <pc:sldMkLst>
          <pc:docMk/>
          <pc:sldMk cId="1023515629" sldId="464"/>
        </pc:sldMkLst>
        <pc:spChg chg="add mod">
          <ac:chgData name="Rachael Sandberg" userId="763b2010-32a7-406d-ab71-afb35fed0239" providerId="ADAL" clId="{9477C50D-5F42-437E-80C5-11D7AEAAB899}" dt="2025-02-07T23:41:49.568" v="374" actId="1582"/>
          <ac:spMkLst>
            <pc:docMk/>
            <pc:sldMk cId="1023515629" sldId="464"/>
            <ac:spMk id="5" creationId="{77BDE5B0-1370-E2A2-5ADD-F70EBA8C8478}"/>
          </ac:spMkLst>
        </pc:spChg>
        <pc:spChg chg="add del mod">
          <ac:chgData name="Rachael Sandberg" userId="763b2010-32a7-406d-ab71-afb35fed0239" providerId="ADAL" clId="{9477C50D-5F42-437E-80C5-11D7AEAAB899}" dt="2025-02-07T23:35:27.633" v="163" actId="21"/>
          <ac:spMkLst>
            <pc:docMk/>
            <pc:sldMk cId="1023515629" sldId="464"/>
            <ac:spMk id="6" creationId="{48BA581F-F36B-71BE-C7A4-546EEEE92F48}"/>
          </ac:spMkLst>
        </pc:spChg>
        <pc:spChg chg="add del mod">
          <ac:chgData name="Rachael Sandberg" userId="763b2010-32a7-406d-ab71-afb35fed0239" providerId="ADAL" clId="{9477C50D-5F42-437E-80C5-11D7AEAAB899}" dt="2025-02-07T23:35:24.277" v="162" actId="21"/>
          <ac:spMkLst>
            <pc:docMk/>
            <pc:sldMk cId="1023515629" sldId="464"/>
            <ac:spMk id="7" creationId="{2F571DCC-CE98-05FB-652B-D6C85A3810F3}"/>
          </ac:spMkLst>
        </pc:spChg>
        <pc:spChg chg="add mod">
          <ac:chgData name="Rachael Sandberg" userId="763b2010-32a7-406d-ab71-afb35fed0239" providerId="ADAL" clId="{9477C50D-5F42-437E-80C5-11D7AEAAB899}" dt="2025-02-07T23:41:00.897" v="361" actId="13926"/>
          <ac:spMkLst>
            <pc:docMk/>
            <pc:sldMk cId="1023515629" sldId="464"/>
            <ac:spMk id="8" creationId="{841B6DE8-E76A-658A-DEFD-99F1DD22D019}"/>
          </ac:spMkLst>
        </pc:spChg>
        <pc:spChg chg="add del mod">
          <ac:chgData name="Rachael Sandberg" userId="763b2010-32a7-406d-ab71-afb35fed0239" providerId="ADAL" clId="{9477C50D-5F42-437E-80C5-11D7AEAAB899}" dt="2025-02-07T23:36:33.615" v="266" actId="478"/>
          <ac:spMkLst>
            <pc:docMk/>
            <pc:sldMk cId="1023515629" sldId="464"/>
            <ac:spMk id="9" creationId="{C3456D77-4B47-C7FD-C4E7-56438A61BF09}"/>
          </ac:spMkLst>
        </pc:spChg>
        <pc:spChg chg="add del mod">
          <ac:chgData name="Rachael Sandberg" userId="763b2010-32a7-406d-ab71-afb35fed0239" providerId="ADAL" clId="{9477C50D-5F42-437E-80C5-11D7AEAAB899}" dt="2025-02-07T23:36:35.692" v="267" actId="478"/>
          <ac:spMkLst>
            <pc:docMk/>
            <pc:sldMk cId="1023515629" sldId="464"/>
            <ac:spMk id="10" creationId="{CBFC60F9-5F74-ABE3-13B1-656CF717B535}"/>
          </ac:spMkLst>
        </pc:spChg>
        <pc:spChg chg="add mod">
          <ac:chgData name="Rachael Sandberg" userId="763b2010-32a7-406d-ab71-afb35fed0239" providerId="ADAL" clId="{9477C50D-5F42-437E-80C5-11D7AEAAB899}" dt="2025-02-07T23:42:00.237" v="376" actId="1076"/>
          <ac:spMkLst>
            <pc:docMk/>
            <pc:sldMk cId="1023515629" sldId="464"/>
            <ac:spMk id="11" creationId="{819F65B7-6837-05A9-2632-2B35FFF4CC0B}"/>
          </ac:spMkLst>
        </pc:spChg>
        <pc:spChg chg="add mod">
          <ac:chgData name="Rachael Sandberg" userId="763b2010-32a7-406d-ab71-afb35fed0239" providerId="ADAL" clId="{9477C50D-5F42-437E-80C5-11D7AEAAB899}" dt="2025-02-07T23:39:24.226" v="305" actId="1076"/>
          <ac:spMkLst>
            <pc:docMk/>
            <pc:sldMk cId="1023515629" sldId="464"/>
            <ac:spMk id="12" creationId="{6E7AD55E-630D-42E1-4873-B29E959FDA6F}"/>
          </ac:spMkLst>
        </pc:spChg>
        <pc:spChg chg="add mod">
          <ac:chgData name="Rachael Sandberg" userId="763b2010-32a7-406d-ab71-afb35fed0239" providerId="ADAL" clId="{9477C50D-5F42-437E-80C5-11D7AEAAB899}" dt="2025-02-07T23:39:27.024" v="306" actId="1076"/>
          <ac:spMkLst>
            <pc:docMk/>
            <pc:sldMk cId="1023515629" sldId="464"/>
            <ac:spMk id="13" creationId="{1FE8818A-F8E3-25D5-6E00-D39AE9E3272F}"/>
          </ac:spMkLst>
        </pc:spChg>
        <pc:spChg chg="add mod">
          <ac:chgData name="Rachael Sandberg" userId="763b2010-32a7-406d-ab71-afb35fed0239" providerId="ADAL" clId="{9477C50D-5F42-437E-80C5-11D7AEAAB899}" dt="2025-02-07T23:39:32.862" v="309" actId="1076"/>
          <ac:spMkLst>
            <pc:docMk/>
            <pc:sldMk cId="1023515629" sldId="464"/>
            <ac:spMk id="14" creationId="{17C921AE-D963-0D73-161D-574BB16C098F}"/>
          </ac:spMkLst>
        </pc:spChg>
        <pc:spChg chg="add mod">
          <ac:chgData name="Rachael Sandberg" userId="763b2010-32a7-406d-ab71-afb35fed0239" providerId="ADAL" clId="{9477C50D-5F42-437E-80C5-11D7AEAAB899}" dt="2025-02-07T23:39:55.344" v="315" actId="14100"/>
          <ac:spMkLst>
            <pc:docMk/>
            <pc:sldMk cId="1023515629" sldId="464"/>
            <ac:spMk id="15" creationId="{E84C4860-1765-31F1-FA57-853BD86117DA}"/>
          </ac:spMkLst>
        </pc:spChg>
        <pc:spChg chg="add mod">
          <ac:chgData name="Rachael Sandberg" userId="763b2010-32a7-406d-ab71-afb35fed0239" providerId="ADAL" clId="{9477C50D-5F42-437E-80C5-11D7AEAAB899}" dt="2025-02-07T23:39:38.542" v="311" actId="1076"/>
          <ac:spMkLst>
            <pc:docMk/>
            <pc:sldMk cId="1023515629" sldId="464"/>
            <ac:spMk id="16" creationId="{C9A04E0D-CA55-4B36-9099-DD4D703B4558}"/>
          </ac:spMkLst>
        </pc:spChg>
        <pc:spChg chg="add del">
          <ac:chgData name="Rachael Sandberg" userId="763b2010-32a7-406d-ab71-afb35fed0239" providerId="ADAL" clId="{9477C50D-5F42-437E-80C5-11D7AEAAB899}" dt="2025-02-07T23:41:20.821" v="363" actId="11529"/>
          <ac:spMkLst>
            <pc:docMk/>
            <pc:sldMk cId="1023515629" sldId="464"/>
            <ac:spMk id="17" creationId="{274CDAD4-DA82-5DF4-84A4-BD265C533CF2}"/>
          </ac:spMkLst>
        </pc:spChg>
        <pc:spChg chg="add mod">
          <ac:chgData name="Rachael Sandberg" userId="763b2010-32a7-406d-ab71-afb35fed0239" providerId="ADAL" clId="{9477C50D-5F42-437E-80C5-11D7AEAAB899}" dt="2025-02-07T23:42:22.017" v="379" actId="1076"/>
          <ac:spMkLst>
            <pc:docMk/>
            <pc:sldMk cId="1023515629" sldId="464"/>
            <ac:spMk id="18" creationId="{139C927A-89F0-6748-E1E8-08225CA4ACD8}"/>
          </ac:spMkLst>
        </pc:spChg>
        <pc:spChg chg="add mod">
          <ac:chgData name="Rachael Sandberg" userId="763b2010-32a7-406d-ab71-afb35fed0239" providerId="ADAL" clId="{9477C50D-5F42-437E-80C5-11D7AEAAB899}" dt="2025-02-07T23:43:52.737" v="392" actId="1076"/>
          <ac:spMkLst>
            <pc:docMk/>
            <pc:sldMk cId="1023515629" sldId="464"/>
            <ac:spMk id="19" creationId="{62CF6ED9-519D-F433-462C-6C4525FC24F0}"/>
          </ac:spMkLst>
        </pc:spChg>
        <pc:spChg chg="add mod">
          <ac:chgData name="Rachael Sandberg" userId="763b2010-32a7-406d-ab71-afb35fed0239" providerId="ADAL" clId="{9477C50D-5F42-437E-80C5-11D7AEAAB899}" dt="2025-02-07T23:45:32.165" v="493" actId="1076"/>
          <ac:spMkLst>
            <pc:docMk/>
            <pc:sldMk cId="1023515629" sldId="464"/>
            <ac:spMk id="20" creationId="{645DA22A-C9C8-B74F-6CE9-94D840C72D76}"/>
          </ac:spMkLst>
        </pc:spChg>
        <pc:spChg chg="add mod">
          <ac:chgData name="Rachael Sandberg" userId="763b2010-32a7-406d-ab71-afb35fed0239" providerId="ADAL" clId="{9477C50D-5F42-437E-80C5-11D7AEAAB899}" dt="2025-02-07T23:46:09.485" v="497" actId="1582"/>
          <ac:spMkLst>
            <pc:docMk/>
            <pc:sldMk cId="1023515629" sldId="464"/>
            <ac:spMk id="21" creationId="{EA9122D7-8298-651E-7FB2-912F2FBC00CB}"/>
          </ac:spMkLst>
        </pc:spChg>
        <pc:spChg chg="add mod">
          <ac:chgData name="Rachael Sandberg" userId="763b2010-32a7-406d-ab71-afb35fed0239" providerId="ADAL" clId="{9477C50D-5F42-437E-80C5-11D7AEAAB899}" dt="2025-02-07T23:48:42.450" v="581" actId="1076"/>
          <ac:spMkLst>
            <pc:docMk/>
            <pc:sldMk cId="1023515629" sldId="464"/>
            <ac:spMk id="22" creationId="{7D90CC93-71B0-4618-1BC9-339905454B1E}"/>
          </ac:spMkLst>
        </pc:spChg>
        <pc:picChg chg="add mod">
          <ac:chgData name="Rachael Sandberg" userId="763b2010-32a7-406d-ab71-afb35fed0239" providerId="ADAL" clId="{9477C50D-5F42-437E-80C5-11D7AEAAB899}" dt="2025-02-07T23:43:47.477" v="391" actId="1076"/>
          <ac:picMkLst>
            <pc:docMk/>
            <pc:sldMk cId="1023515629" sldId="464"/>
            <ac:picMk id="4" creationId="{0502CCED-AA4D-2CD5-77D9-297F78AC6151}"/>
          </ac:picMkLst>
        </pc:picChg>
      </pc:sldChg>
      <pc:sldChg chg="addSp modSp new mod">
        <pc:chgData name="Rachael Sandberg" userId="763b2010-32a7-406d-ab71-afb35fed0239" providerId="ADAL" clId="{9477C50D-5F42-437E-80C5-11D7AEAAB899}" dt="2025-02-08T00:15:02.210" v="1348" actId="1076"/>
        <pc:sldMkLst>
          <pc:docMk/>
          <pc:sldMk cId="766780542" sldId="465"/>
        </pc:sldMkLst>
        <pc:spChg chg="mod">
          <ac:chgData name="Rachael Sandberg" userId="763b2010-32a7-406d-ab71-afb35fed0239" providerId="ADAL" clId="{9477C50D-5F42-437E-80C5-11D7AEAAB899}" dt="2025-02-08T00:08:45.763" v="1163" actId="1076"/>
          <ac:spMkLst>
            <pc:docMk/>
            <pc:sldMk cId="766780542" sldId="465"/>
            <ac:spMk id="2" creationId="{B0E735D6-56B6-3809-19BB-39BC601C2F19}"/>
          </ac:spMkLst>
        </pc:spChg>
        <pc:spChg chg="add mod">
          <ac:chgData name="Rachael Sandberg" userId="763b2010-32a7-406d-ab71-afb35fed0239" providerId="ADAL" clId="{9477C50D-5F42-437E-80C5-11D7AEAAB899}" dt="2025-02-08T00:11:46.651" v="1286" actId="207"/>
          <ac:spMkLst>
            <pc:docMk/>
            <pc:sldMk cId="766780542" sldId="465"/>
            <ac:spMk id="6" creationId="{DA5652D3-62E5-82D6-1050-57AF1252F394}"/>
          </ac:spMkLst>
        </pc:spChg>
        <pc:spChg chg="add mod">
          <ac:chgData name="Rachael Sandberg" userId="763b2010-32a7-406d-ab71-afb35fed0239" providerId="ADAL" clId="{9477C50D-5F42-437E-80C5-11D7AEAAB899}" dt="2025-02-08T00:15:02.210" v="1348" actId="1076"/>
          <ac:spMkLst>
            <pc:docMk/>
            <pc:sldMk cId="766780542" sldId="465"/>
            <ac:spMk id="7" creationId="{C996FA48-3DCC-1D00-9E62-8AD375C12B48}"/>
          </ac:spMkLst>
        </pc:spChg>
        <pc:picChg chg="add mod">
          <ac:chgData name="Rachael Sandberg" userId="763b2010-32a7-406d-ab71-afb35fed0239" providerId="ADAL" clId="{9477C50D-5F42-437E-80C5-11D7AEAAB899}" dt="2025-02-08T00:08:37.229" v="1162" actId="1076"/>
          <ac:picMkLst>
            <pc:docMk/>
            <pc:sldMk cId="766780542" sldId="465"/>
            <ac:picMk id="5" creationId="{13C56BEA-2E0D-ACD5-4D48-7C409455437C}"/>
          </ac:picMkLst>
        </pc:picChg>
      </pc:sldChg>
      <pc:sldChg chg="addSp delSp modSp new mod">
        <pc:chgData name="Rachael Sandberg" userId="763b2010-32a7-406d-ab71-afb35fed0239" providerId="ADAL" clId="{9477C50D-5F42-437E-80C5-11D7AEAAB899}" dt="2025-02-12T01:26:57.240" v="3126" actId="207"/>
        <pc:sldMkLst>
          <pc:docMk/>
          <pc:sldMk cId="505046683" sldId="466"/>
        </pc:sldMkLst>
        <pc:spChg chg="mod">
          <ac:chgData name="Rachael Sandberg" userId="763b2010-32a7-406d-ab71-afb35fed0239" providerId="ADAL" clId="{9477C50D-5F42-437E-80C5-11D7AEAAB899}" dt="2025-02-08T00:15:45.904" v="1356" actId="1076"/>
          <ac:spMkLst>
            <pc:docMk/>
            <pc:sldMk cId="505046683" sldId="466"/>
            <ac:spMk id="2" creationId="{61CF17BE-1EDC-93ED-FB09-FC91A3726BDF}"/>
          </ac:spMkLst>
        </pc:spChg>
        <pc:spChg chg="add del mod">
          <ac:chgData name="Rachael Sandberg" userId="763b2010-32a7-406d-ab71-afb35fed0239" providerId="ADAL" clId="{9477C50D-5F42-437E-80C5-11D7AEAAB899}" dt="2025-02-08T00:11:59.220" v="1288" actId="21"/>
          <ac:spMkLst>
            <pc:docMk/>
            <pc:sldMk cId="505046683" sldId="466"/>
            <ac:spMk id="6" creationId="{F213F071-EFF1-CCC9-4C3F-88B7F06BA557}"/>
          </ac:spMkLst>
        </pc:spChg>
        <pc:spChg chg="add del mod">
          <ac:chgData name="Rachael Sandberg" userId="763b2010-32a7-406d-ab71-afb35fed0239" providerId="ADAL" clId="{9477C50D-5F42-437E-80C5-11D7AEAAB899}" dt="2025-02-08T00:12:19.120" v="1294" actId="478"/>
          <ac:spMkLst>
            <pc:docMk/>
            <pc:sldMk cId="505046683" sldId="466"/>
            <ac:spMk id="7" creationId="{F213F071-EFF1-CCC9-4C3F-88B7F06BA557}"/>
          </ac:spMkLst>
        </pc:spChg>
        <pc:spChg chg="add mod">
          <ac:chgData name="Rachael Sandberg" userId="763b2010-32a7-406d-ab71-afb35fed0239" providerId="ADAL" clId="{9477C50D-5F42-437E-80C5-11D7AEAAB899}" dt="2025-02-12T01:23:38.288" v="3070" actId="1076"/>
          <ac:spMkLst>
            <pc:docMk/>
            <pc:sldMk cId="505046683" sldId="466"/>
            <ac:spMk id="8" creationId="{94D77435-642D-249F-F148-490A1B481B78}"/>
          </ac:spMkLst>
        </pc:spChg>
        <pc:spChg chg="add mod">
          <ac:chgData name="Rachael Sandberg" userId="763b2010-32a7-406d-ab71-afb35fed0239" providerId="ADAL" clId="{9477C50D-5F42-437E-80C5-11D7AEAAB899}" dt="2025-02-12T01:26:57.240" v="3126" actId="207"/>
          <ac:spMkLst>
            <pc:docMk/>
            <pc:sldMk cId="505046683" sldId="466"/>
            <ac:spMk id="9" creationId="{047D60D7-D5C3-811B-2AB1-E40E1B18F457}"/>
          </ac:spMkLst>
        </pc:spChg>
        <pc:picChg chg="add mod">
          <ac:chgData name="Rachael Sandberg" userId="763b2010-32a7-406d-ab71-afb35fed0239" providerId="ADAL" clId="{9477C50D-5F42-437E-80C5-11D7AEAAB899}" dt="2025-02-12T01:23:40.649" v="3071" actId="1076"/>
          <ac:picMkLst>
            <pc:docMk/>
            <pc:sldMk cId="505046683" sldId="466"/>
            <ac:picMk id="5" creationId="{EA4567B4-78E0-E522-F0E5-BA6E28990E92}"/>
          </ac:picMkLst>
        </pc:picChg>
      </pc:sldChg>
      <pc:sldChg chg="addSp delSp modSp new mod">
        <pc:chgData name="Rachael Sandberg" userId="763b2010-32a7-406d-ab71-afb35fed0239" providerId="ADAL" clId="{9477C50D-5F42-437E-80C5-11D7AEAAB899}" dt="2025-02-12T01:25:29.894" v="3123" actId="20577"/>
        <pc:sldMkLst>
          <pc:docMk/>
          <pc:sldMk cId="878902604" sldId="467"/>
        </pc:sldMkLst>
        <pc:spChg chg="mod">
          <ac:chgData name="Rachael Sandberg" userId="763b2010-32a7-406d-ab71-afb35fed0239" providerId="ADAL" clId="{9477C50D-5F42-437E-80C5-11D7AEAAB899}" dt="2025-02-08T00:16:00.798" v="1360" actId="1076"/>
          <ac:spMkLst>
            <pc:docMk/>
            <pc:sldMk cId="878902604" sldId="467"/>
            <ac:spMk id="2" creationId="{8D72FFA1-C030-3663-DF15-C06748A21AB5}"/>
          </ac:spMkLst>
        </pc:spChg>
        <pc:spChg chg="add mod">
          <ac:chgData name="Rachael Sandberg" userId="763b2010-32a7-406d-ab71-afb35fed0239" providerId="ADAL" clId="{9477C50D-5F42-437E-80C5-11D7AEAAB899}" dt="2025-02-12T01:25:29.894" v="3123" actId="20577"/>
          <ac:spMkLst>
            <pc:docMk/>
            <pc:sldMk cId="878902604" sldId="467"/>
            <ac:spMk id="4" creationId="{6DA8F078-3150-E521-3858-A14BDC96D0EB}"/>
          </ac:spMkLst>
        </pc:spChg>
        <pc:spChg chg="add del mod">
          <ac:chgData name="Rachael Sandberg" userId="763b2010-32a7-406d-ab71-afb35fed0239" providerId="ADAL" clId="{9477C50D-5F42-437E-80C5-11D7AEAAB899}" dt="2025-02-08T00:12:26.124" v="1296" actId="478"/>
          <ac:spMkLst>
            <pc:docMk/>
            <pc:sldMk cId="878902604" sldId="467"/>
            <ac:spMk id="6" creationId="{05A58F15-F4C4-C5C0-82C6-0A5124B5BE55}"/>
          </ac:spMkLst>
        </pc:spChg>
        <pc:spChg chg="add mod">
          <ac:chgData name="Rachael Sandberg" userId="763b2010-32a7-406d-ab71-afb35fed0239" providerId="ADAL" clId="{9477C50D-5F42-437E-80C5-11D7AEAAB899}" dt="2025-02-08T00:16:12.738" v="1364" actId="1076"/>
          <ac:spMkLst>
            <pc:docMk/>
            <pc:sldMk cId="878902604" sldId="467"/>
            <ac:spMk id="7" creationId="{4BAE0928-F486-02B9-EFBC-9F863ADF46BE}"/>
          </ac:spMkLst>
        </pc:spChg>
        <pc:spChg chg="add del mod">
          <ac:chgData name="Rachael Sandberg" userId="763b2010-32a7-406d-ab71-afb35fed0239" providerId="ADAL" clId="{9477C50D-5F42-437E-80C5-11D7AEAAB899}" dt="2025-02-11T02:21:01.479" v="2904" actId="478"/>
          <ac:spMkLst>
            <pc:docMk/>
            <pc:sldMk cId="878902604" sldId="467"/>
            <ac:spMk id="8" creationId="{55FB750D-EAD5-5D02-78DB-A654EE4EC4DF}"/>
          </ac:spMkLst>
        </pc:spChg>
        <pc:picChg chg="add mod">
          <ac:chgData name="Rachael Sandberg" userId="763b2010-32a7-406d-ab71-afb35fed0239" providerId="ADAL" clId="{9477C50D-5F42-437E-80C5-11D7AEAAB899}" dt="2025-02-08T00:16:09.587" v="1363" actId="14100"/>
          <ac:picMkLst>
            <pc:docMk/>
            <pc:sldMk cId="878902604" sldId="467"/>
            <ac:picMk id="5" creationId="{4E134D9A-4263-CE75-E1DE-39BAD57C1DA8}"/>
          </ac:picMkLst>
        </pc:picChg>
      </pc:sldChg>
      <pc:sldChg chg="addSp delSp modSp new mod">
        <pc:chgData name="Rachael Sandberg" userId="763b2010-32a7-406d-ab71-afb35fed0239" providerId="ADAL" clId="{9477C50D-5F42-437E-80C5-11D7AEAAB899}" dt="2025-02-12T01:30:05.952" v="3128" actId="20577"/>
        <pc:sldMkLst>
          <pc:docMk/>
          <pc:sldMk cId="1704169946" sldId="468"/>
        </pc:sldMkLst>
        <pc:spChg chg="mod">
          <ac:chgData name="Rachael Sandberg" userId="763b2010-32a7-406d-ab71-afb35fed0239" providerId="ADAL" clId="{9477C50D-5F42-437E-80C5-11D7AEAAB899}" dt="2025-02-08T00:17:02.648" v="1389" actId="14100"/>
          <ac:spMkLst>
            <pc:docMk/>
            <pc:sldMk cId="1704169946" sldId="468"/>
            <ac:spMk id="2" creationId="{9E1460CA-F817-0BAE-85DD-C45C7EA817F6}"/>
          </ac:spMkLst>
        </pc:spChg>
        <pc:spChg chg="add del mod">
          <ac:chgData name="Rachael Sandberg" userId="763b2010-32a7-406d-ab71-afb35fed0239" providerId="ADAL" clId="{9477C50D-5F42-437E-80C5-11D7AEAAB899}" dt="2025-02-08T00:12:33.106" v="1298" actId="478"/>
          <ac:spMkLst>
            <pc:docMk/>
            <pc:sldMk cId="1704169946" sldId="468"/>
            <ac:spMk id="6" creationId="{C0729184-ABB6-944F-C05E-F068F0BDA6DB}"/>
          </ac:spMkLst>
        </pc:spChg>
        <pc:spChg chg="add mod">
          <ac:chgData name="Rachael Sandberg" userId="763b2010-32a7-406d-ab71-afb35fed0239" providerId="ADAL" clId="{9477C50D-5F42-437E-80C5-11D7AEAAB899}" dt="2025-02-08T00:16:27.128" v="1367" actId="1076"/>
          <ac:spMkLst>
            <pc:docMk/>
            <pc:sldMk cId="1704169946" sldId="468"/>
            <ac:spMk id="7" creationId="{289BA76D-B6C6-B49E-A3ED-36339B825298}"/>
          </ac:spMkLst>
        </pc:spChg>
        <pc:spChg chg="add mod">
          <ac:chgData name="Rachael Sandberg" userId="763b2010-32a7-406d-ab71-afb35fed0239" providerId="ADAL" clId="{9477C50D-5F42-437E-80C5-11D7AEAAB899}" dt="2025-02-12T01:30:05.952" v="3128" actId="20577"/>
          <ac:spMkLst>
            <pc:docMk/>
            <pc:sldMk cId="1704169946" sldId="468"/>
            <ac:spMk id="8" creationId="{5C7F88CB-375A-B4D3-55AA-259A2F755020}"/>
          </ac:spMkLst>
        </pc:spChg>
        <pc:picChg chg="add mod">
          <ac:chgData name="Rachael Sandberg" userId="763b2010-32a7-406d-ab71-afb35fed0239" providerId="ADAL" clId="{9477C50D-5F42-437E-80C5-11D7AEAAB899}" dt="2025-02-08T00:17:08.163" v="1390" actId="1076"/>
          <ac:picMkLst>
            <pc:docMk/>
            <pc:sldMk cId="1704169946" sldId="468"/>
            <ac:picMk id="5" creationId="{DB24B9C8-AD0E-78CF-F849-D67AFC10CBDD}"/>
          </ac:picMkLst>
        </pc:picChg>
      </pc:sldChg>
      <pc:sldChg chg="addSp modSp new mod">
        <pc:chgData name="Rachael Sandberg" userId="763b2010-32a7-406d-ab71-afb35fed0239" providerId="ADAL" clId="{9477C50D-5F42-437E-80C5-11D7AEAAB899}" dt="2025-02-08T00:24:14.211" v="1656" actId="1076"/>
        <pc:sldMkLst>
          <pc:docMk/>
          <pc:sldMk cId="2613918798" sldId="469"/>
        </pc:sldMkLst>
        <pc:spChg chg="mod">
          <ac:chgData name="Rachael Sandberg" userId="763b2010-32a7-406d-ab71-afb35fed0239" providerId="ADAL" clId="{9477C50D-5F42-437E-80C5-11D7AEAAB899}" dt="2025-02-08T00:21:02.862" v="1586" actId="113"/>
          <ac:spMkLst>
            <pc:docMk/>
            <pc:sldMk cId="2613918798" sldId="469"/>
            <ac:spMk id="2" creationId="{3EECAE97-5A74-8DBB-3C1E-29A7B5F4E886}"/>
          </ac:spMkLst>
        </pc:spChg>
        <pc:spChg chg="add mod">
          <ac:chgData name="Rachael Sandberg" userId="763b2010-32a7-406d-ab71-afb35fed0239" providerId="ADAL" clId="{9477C50D-5F42-437E-80C5-11D7AEAAB899}" dt="2025-02-08T00:24:14.211" v="1656" actId="1076"/>
          <ac:spMkLst>
            <pc:docMk/>
            <pc:sldMk cId="2613918798" sldId="469"/>
            <ac:spMk id="6" creationId="{E6695462-3594-012A-B6F5-B608B21386BE}"/>
          </ac:spMkLst>
        </pc:spChg>
        <pc:picChg chg="add mod modCrop">
          <ac:chgData name="Rachael Sandberg" userId="763b2010-32a7-406d-ab71-afb35fed0239" providerId="ADAL" clId="{9477C50D-5F42-437E-80C5-11D7AEAAB899}" dt="2025-02-08T00:24:11.446" v="1655" actId="1076"/>
          <ac:picMkLst>
            <pc:docMk/>
            <pc:sldMk cId="2613918798" sldId="469"/>
            <ac:picMk id="4" creationId="{5B287A48-9FEA-6FB4-8696-D55BD06EA454}"/>
          </ac:picMkLst>
        </pc:picChg>
      </pc:sldChg>
      <pc:sldChg chg="addSp delSp modSp new del mod modClrScheme chgLayout">
        <pc:chgData name="Rachael Sandberg" userId="763b2010-32a7-406d-ab71-afb35fed0239" providerId="ADAL" clId="{9477C50D-5F42-437E-80C5-11D7AEAAB899}" dt="2025-02-08T00:40:06.524" v="2670" actId="47"/>
        <pc:sldMkLst>
          <pc:docMk/>
          <pc:sldMk cId="3320670295" sldId="470"/>
        </pc:sldMkLst>
        <pc:spChg chg="del">
          <ac:chgData name="Rachael Sandberg" userId="763b2010-32a7-406d-ab71-afb35fed0239" providerId="ADAL" clId="{9477C50D-5F42-437E-80C5-11D7AEAAB899}" dt="2025-02-08T00:39:10.591" v="2660" actId="700"/>
          <ac:spMkLst>
            <pc:docMk/>
            <pc:sldMk cId="3320670295" sldId="470"/>
            <ac:spMk id="2" creationId="{05301221-3793-CC40-C34D-65B3919D218D}"/>
          </ac:spMkLst>
        </pc:spChg>
        <pc:spChg chg="del">
          <ac:chgData name="Rachael Sandberg" userId="763b2010-32a7-406d-ab71-afb35fed0239" providerId="ADAL" clId="{9477C50D-5F42-437E-80C5-11D7AEAAB899}" dt="2025-02-08T00:39:10.591" v="2660" actId="700"/>
          <ac:spMkLst>
            <pc:docMk/>
            <pc:sldMk cId="3320670295" sldId="470"/>
            <ac:spMk id="3" creationId="{8815E71F-FA74-6F20-684C-C582EBCB9DB5}"/>
          </ac:spMkLst>
        </pc:spChg>
        <pc:spChg chg="mod ord">
          <ac:chgData name="Rachael Sandberg" userId="763b2010-32a7-406d-ab71-afb35fed0239" providerId="ADAL" clId="{9477C50D-5F42-437E-80C5-11D7AEAAB899}" dt="2025-02-08T00:39:10.591" v="2660" actId="700"/>
          <ac:spMkLst>
            <pc:docMk/>
            <pc:sldMk cId="3320670295" sldId="470"/>
            <ac:spMk id="4" creationId="{305FDDBB-3E9B-A3DE-EDA3-89D926155C0E}"/>
          </ac:spMkLst>
        </pc:spChg>
        <pc:graphicFrameChg chg="add del mod modGraphic">
          <ac:chgData name="Rachael Sandberg" userId="763b2010-32a7-406d-ab71-afb35fed0239" providerId="ADAL" clId="{9477C50D-5F42-437E-80C5-11D7AEAAB899}" dt="2025-02-08T00:39:57.292" v="2667" actId="21"/>
          <ac:graphicFrameMkLst>
            <pc:docMk/>
            <pc:sldMk cId="3320670295" sldId="470"/>
            <ac:graphicFrameMk id="5" creationId="{90D48069-2834-F4C8-71F3-62CA6BB72C4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A369-CA0E-4FC6-90EE-5FA969A08EF8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10F9-8331-407C-A034-F95DCB303E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47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1e61cebcfb_2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1e61cebcfb_2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36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f3655272cb_0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f3655272cb_0_2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f3655272cb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f3655272cb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f3655272cb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f3655272cb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f3655272cb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f3655272cb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f3655272cb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f3655272cb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11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1e61cebcfb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1e61cebcfb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7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1e61cebcfb_2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1e61cebcfb_2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6382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561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101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5040DA2-B75D-1B49-51F9-967501F7F6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4876" y="887638"/>
            <a:ext cx="10202248" cy="5094496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93BDAB-CB06-403B-00FD-9D1C2812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FB1FDB-9C8A-890A-5051-8D49E105F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21">
            <a:extLst>
              <a:ext uri="{FF2B5EF4-FFF2-40B4-BE49-F238E27FC236}">
                <a16:creationId xmlns:a16="http://schemas.microsoft.com/office/drawing/2014/main" id="{46056E81-9CB5-42E9-6689-B711F575C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8981493" y="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3D075254-6FC4-6738-BBBE-1BACB99E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0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>
            <a:extLst>
              <a:ext uri="{FF2B5EF4-FFF2-40B4-BE49-F238E27FC236}">
                <a16:creationId xmlns:a16="http://schemas.microsoft.com/office/drawing/2014/main" id="{BE9B1BD7-8F62-244D-062B-D0A716D1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4BAE39C-758E-B299-0906-86DA058B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975" y="345440"/>
            <a:ext cx="9448803" cy="174354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ED21C7D0-0E84-DFA8-FC77-93D7B17FA7E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365250" y="2295525"/>
            <a:ext cx="9448800" cy="36528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4F72DC-A10E-0921-2E94-08CAC9D50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5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204893"/>
            <a:ext cx="12192000" cy="1653233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5957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394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8702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05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097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771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274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92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526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3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35" r:id="rId13"/>
    <p:sldLayoutId id="2147483736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elmont.web.sd62.bc.ca/programs/belmont-academies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belmont.web.sd62.bc.ca/programs/avid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mailto:rlieser@sd62.bc.ca" TargetMode="External"/><Relationship Id="rId3" Type="http://schemas.openxmlformats.org/officeDocument/2006/relationships/hyperlink" Target="https://outlook.office365.com/owa/calendar/MrRobertson@sd62.bc.ca/bookings/" TargetMode="External"/><Relationship Id="rId7" Type="http://schemas.openxmlformats.org/officeDocument/2006/relationships/hyperlink" Target="https://outlook.office365.com/owa/calendar/MrLsCounsellingAppointments@sd62.bc.ca/booking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6" Type="http://schemas.openxmlformats.org/officeDocument/2006/relationships/hyperlink" Target="mailto:mkiefert@sd62.bc.ca" TargetMode="External"/><Relationship Id="rId5" Type="http://schemas.openxmlformats.org/officeDocument/2006/relationships/hyperlink" Target="https://outlook.office365.com/owa/calendar/BelmontCounselling@sd62.bc.ca/bookings/" TargetMode="External"/><Relationship Id="rId10" Type="http://schemas.openxmlformats.org/officeDocument/2006/relationships/hyperlink" Target="mailto:rsandberg@sd62.bc.ca" TargetMode="External"/><Relationship Id="rId4" Type="http://schemas.openxmlformats.org/officeDocument/2006/relationships/hyperlink" Target="mailto:TRobertson@sd62.bc.ca" TargetMode="External"/><Relationship Id="rId9" Type="http://schemas.openxmlformats.org/officeDocument/2006/relationships/hyperlink" Target="https://outlook.office365.com/owa/calendar/RachaelSandbergCounsellorOZ@sd62.bc.ca/booking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education.gov.bc.ca/aspen/logon.d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hyperlink" Target="mailto:belmontmyedportalsupport@sd62.bc.ca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876" y="98968"/>
            <a:ext cx="10202248" cy="5094496"/>
          </a:xfrm>
        </p:spPr>
        <p:txBody>
          <a:bodyPr/>
          <a:lstStyle/>
          <a:p>
            <a:r>
              <a:rPr lang="en-US" sz="9600" dirty="0">
                <a:latin typeface="Abadi" panose="020B0604020104020204" pitchFamily="34" charset="0"/>
              </a:rPr>
              <a:t>MyEd </a:t>
            </a:r>
            <a:br>
              <a:rPr lang="en-US" dirty="0">
                <a:latin typeface="Abadi" panose="020B0604020104020204" pitchFamily="34" charset="0"/>
              </a:rPr>
            </a:br>
            <a:r>
              <a:rPr lang="en-US" sz="6000" dirty="0">
                <a:latin typeface="Abadi" panose="020B0604020104020204" pitchFamily="34" charset="0"/>
              </a:rPr>
              <a:t>Course Selection instructions</a:t>
            </a:r>
            <a:br>
              <a:rPr lang="en-US" sz="6000" dirty="0">
                <a:latin typeface="Abadi" panose="020B0604020104020204" pitchFamily="34" charset="0"/>
              </a:rPr>
            </a:br>
            <a:r>
              <a:rPr lang="en-US" sz="9600" dirty="0">
                <a:latin typeface="Abadi" panose="020B0604020104020204" pitchFamily="34" charset="0"/>
              </a:rPr>
              <a:t>Grade 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4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735D6-56B6-3809-19BB-39BC601C2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875" y="190322"/>
            <a:ext cx="10202248" cy="1325890"/>
          </a:xfrm>
        </p:spPr>
        <p:txBody>
          <a:bodyPr/>
          <a:lstStyle/>
          <a:p>
            <a:r>
              <a:rPr lang="en-US" sz="6600" b="1" dirty="0">
                <a:latin typeface="Abadi" panose="020B0604020104020204" pitchFamily="34" charset="0"/>
              </a:rPr>
              <a:t>Electives</a:t>
            </a:r>
            <a:r>
              <a:rPr lang="en-US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502D25-DA4E-D773-5F0D-CC1EC3CEA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C56BEA-2E0D-ACD5-4D48-7C4094554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846" y="1785003"/>
            <a:ext cx="8124825" cy="464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5652D3-62E5-82D6-1050-57AF1252F394}"/>
              </a:ext>
            </a:extLst>
          </p:cNvPr>
          <p:cNvSpPr txBox="1"/>
          <p:nvPr/>
        </p:nvSpPr>
        <p:spPr>
          <a:xfrm>
            <a:off x="337275" y="1954530"/>
            <a:ext cx="2063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Click the box next to the class(es) you are want to request.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Then click “OK”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96FA48-3DCC-1D00-9E62-8AD375C12B48}"/>
              </a:ext>
            </a:extLst>
          </p:cNvPr>
          <p:cNvSpPr txBox="1"/>
          <p:nvPr/>
        </p:nvSpPr>
        <p:spPr>
          <a:xfrm>
            <a:off x="4793466" y="404112"/>
            <a:ext cx="6823710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Reminder – you can only pick a </a:t>
            </a:r>
            <a:r>
              <a:rPr lang="en-US" sz="2400" b="1" dirty="0"/>
              <a:t>total of 3 e</a:t>
            </a:r>
            <a:r>
              <a:rPr lang="en-US" sz="2400" dirty="0"/>
              <a:t>lectives </a:t>
            </a:r>
            <a:r>
              <a:rPr lang="en-US" sz="2400" b="1" dirty="0"/>
              <a:t>combined</a:t>
            </a:r>
            <a:r>
              <a:rPr lang="en-US" sz="2400" dirty="0"/>
              <a:t> from the “Electives” sections </a:t>
            </a:r>
          </a:p>
        </p:txBody>
      </p:sp>
    </p:spTree>
    <p:extLst>
      <p:ext uri="{BB962C8B-B14F-4D97-AF65-F5344CB8AC3E}">
        <p14:creationId xmlns:p14="http://schemas.microsoft.com/office/powerpoint/2010/main" val="766780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F17BE-1EDC-93ED-FB09-FC91A3726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55" y="249796"/>
            <a:ext cx="7137945" cy="1325890"/>
          </a:xfrm>
        </p:spPr>
        <p:txBody>
          <a:bodyPr/>
          <a:lstStyle/>
          <a:p>
            <a:r>
              <a:rPr lang="en-US" sz="6600" b="1" dirty="0">
                <a:latin typeface="Abadi" panose="020B0604020104020204" pitchFamily="34" charset="0"/>
              </a:rPr>
              <a:t>Elective: Recreation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6B7F46-1A28-4044-67FD-EFB745223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4567B4-78E0-E522-F0E5-BA6E28990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240" y="1892702"/>
            <a:ext cx="6381750" cy="39719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D77435-642D-249F-F148-490A1B481B78}"/>
              </a:ext>
            </a:extLst>
          </p:cNvPr>
          <p:cNvSpPr txBox="1"/>
          <p:nvPr/>
        </p:nvSpPr>
        <p:spPr>
          <a:xfrm>
            <a:off x="333746" y="1892702"/>
            <a:ext cx="2063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Click the box next to the class(es) you are want to request.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Then click “OK”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7D60D7-D5C3-811B-2AB1-E40E1B18F457}"/>
              </a:ext>
            </a:extLst>
          </p:cNvPr>
          <p:cNvSpPr txBox="1"/>
          <p:nvPr/>
        </p:nvSpPr>
        <p:spPr>
          <a:xfrm>
            <a:off x="9318295" y="1708036"/>
            <a:ext cx="2539959" cy="415498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Reminder – you should only pick one (1) </a:t>
            </a:r>
            <a:r>
              <a:rPr lang="en-US" sz="2400" dirty="0">
                <a:solidFill>
                  <a:srgbClr val="FF0000"/>
                </a:solidFill>
              </a:rPr>
              <a:t>“sports performance” </a:t>
            </a:r>
            <a:r>
              <a:rPr lang="en-US" sz="2400" dirty="0"/>
              <a:t>course.  </a:t>
            </a:r>
          </a:p>
          <a:p>
            <a:r>
              <a:rPr lang="en-US" sz="2400" dirty="0"/>
              <a:t>You can take 2, but you'll only get credit for one – which may affect your graduation status.</a:t>
            </a:r>
          </a:p>
        </p:txBody>
      </p:sp>
    </p:spTree>
    <p:extLst>
      <p:ext uri="{BB962C8B-B14F-4D97-AF65-F5344CB8AC3E}">
        <p14:creationId xmlns:p14="http://schemas.microsoft.com/office/powerpoint/2010/main" val="50504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FFA1-C030-3663-DF15-C06748A21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75" y="270207"/>
            <a:ext cx="10202248" cy="1325890"/>
          </a:xfrm>
        </p:spPr>
        <p:txBody>
          <a:bodyPr/>
          <a:lstStyle/>
          <a:p>
            <a:r>
              <a:rPr lang="en-US" sz="6600" b="1" dirty="0">
                <a:latin typeface="Abadi" panose="020B0604020104020204" pitchFamily="34" charset="0"/>
              </a:rPr>
              <a:t>Electives: Choice Programs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878499-35D9-DF8F-2E35-D85CC44C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134D9A-4263-CE75-E1DE-39BAD57C1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9168" y="1596096"/>
            <a:ext cx="4570471" cy="36709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AE0928-F486-02B9-EFBC-9F863ADF46BE}"/>
              </a:ext>
            </a:extLst>
          </p:cNvPr>
          <p:cNvSpPr txBox="1"/>
          <p:nvPr/>
        </p:nvSpPr>
        <p:spPr>
          <a:xfrm>
            <a:off x="900000" y="1655175"/>
            <a:ext cx="2063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Click the box next to the class(es) you are want to request.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Then click “OK”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A8F078-3150-E521-3858-A14BDC96D0EB}"/>
              </a:ext>
            </a:extLst>
          </p:cNvPr>
          <p:cNvSpPr txBox="1"/>
          <p:nvPr/>
        </p:nvSpPr>
        <p:spPr>
          <a:xfrm>
            <a:off x="677261" y="5756796"/>
            <a:ext cx="10837477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Reminder – these courses count as 2 electives each and will need a separate application submitted. Click </a:t>
            </a:r>
            <a:r>
              <a:rPr lang="en-US" sz="2400" dirty="0">
                <a:hlinkClick r:id="rId3"/>
              </a:rPr>
              <a:t>Academies</a:t>
            </a:r>
            <a:r>
              <a:rPr lang="en-US" sz="2400" dirty="0"/>
              <a:t> or </a:t>
            </a:r>
            <a:r>
              <a:rPr lang="en-US" sz="2400" dirty="0">
                <a:hlinkClick r:id="rId4"/>
              </a:rPr>
              <a:t>AVID</a:t>
            </a:r>
            <a:r>
              <a:rPr lang="en-US" sz="2400" dirty="0"/>
              <a:t> for more information. </a:t>
            </a:r>
          </a:p>
        </p:txBody>
      </p:sp>
    </p:spTree>
    <p:extLst>
      <p:ext uri="{BB962C8B-B14F-4D97-AF65-F5344CB8AC3E}">
        <p14:creationId xmlns:p14="http://schemas.microsoft.com/office/powerpoint/2010/main" val="878902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60CA-F817-0BAE-85DD-C45C7EA81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34" y="286596"/>
            <a:ext cx="11584215" cy="132589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latin typeface="Abadi" panose="020B0604020104020204" pitchFamily="34" charset="0"/>
              </a:rPr>
              <a:t>Electives: Outside the Timetable </a:t>
            </a:r>
            <a:r>
              <a:rPr lang="en-US" b="1" dirty="0">
                <a:latin typeface="Abadi" panose="020B0604020104020204" pitchFamily="34" charset="0"/>
              </a:rPr>
              <a:t>(Optional) </a:t>
            </a:r>
            <a:endParaRPr lang="en-US" sz="6600" b="1" dirty="0">
              <a:latin typeface="Abadi" panose="020B0604020104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53B4E-6D25-B1A3-46C8-4E5453F2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24B9C8-AD0E-78CF-F849-D67AFC10C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3898" y="1343025"/>
            <a:ext cx="6315075" cy="41719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89BA76D-B6C6-B49E-A3ED-36339B825298}"/>
              </a:ext>
            </a:extLst>
          </p:cNvPr>
          <p:cNvSpPr txBox="1"/>
          <p:nvPr/>
        </p:nvSpPr>
        <p:spPr>
          <a:xfrm>
            <a:off x="325709" y="1783080"/>
            <a:ext cx="2063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Click the box next to the class(es) you are want to request.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Then click “OK”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7F88CB-375A-B4D3-55AA-259A2F755020}"/>
              </a:ext>
            </a:extLst>
          </p:cNvPr>
          <p:cNvSpPr txBox="1"/>
          <p:nvPr/>
        </p:nvSpPr>
        <p:spPr>
          <a:xfrm>
            <a:off x="2388734" y="5753398"/>
            <a:ext cx="8494395" cy="830997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/>
              <a:t>These </a:t>
            </a:r>
            <a:r>
              <a:rPr lang="en-US" sz="2400" dirty="0"/>
              <a:t>are OPTIONAL, EXTRA courses you can choose to take.  They run before and/or after school on certain days. </a:t>
            </a:r>
          </a:p>
        </p:txBody>
      </p:sp>
    </p:spTree>
    <p:extLst>
      <p:ext uri="{BB962C8B-B14F-4D97-AF65-F5344CB8AC3E}">
        <p14:creationId xmlns:p14="http://schemas.microsoft.com/office/powerpoint/2010/main" val="1704169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CAE97-5A74-8DBB-3C1E-29A7B5F4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32" y="532315"/>
            <a:ext cx="10202248" cy="132589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Abadi" panose="020B0604020104020204" pitchFamily="34" charset="0"/>
              </a:rPr>
              <a:t>Alternate Elective Requests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A13824-8E72-9ECF-F393-9BD97295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287A48-9FEA-6FB4-8696-D55BD06EA4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3754"/>
          <a:stretch/>
        </p:blipFill>
        <p:spPr>
          <a:xfrm>
            <a:off x="329095" y="1594952"/>
            <a:ext cx="10664921" cy="17024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695462-3594-012A-B6F5-B608B21386BE}"/>
              </a:ext>
            </a:extLst>
          </p:cNvPr>
          <p:cNvSpPr txBox="1"/>
          <p:nvPr/>
        </p:nvSpPr>
        <p:spPr>
          <a:xfrm>
            <a:off x="791768" y="3429000"/>
            <a:ext cx="1020224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Roboto" panose="02000000000000000000" pitchFamily="2" charset="0"/>
              </a:rPr>
              <a:t>You 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 </a:t>
            </a:r>
            <a:r>
              <a:rPr lang="en-US" b="0" i="0" dirty="0">
                <a:effectLst/>
                <a:latin typeface="Roboto" panose="02000000000000000000" pitchFamily="2" charset="0"/>
              </a:rPr>
              <a:t>get all of your 1st choice electives, so </a:t>
            </a:r>
            <a:r>
              <a:rPr lang="en-US" b="1" i="0" dirty="0">
                <a:effectLst/>
                <a:latin typeface="Roboto" panose="02000000000000000000" pitchFamily="2" charset="0"/>
              </a:rPr>
              <a:t>please enter 2 or more </a:t>
            </a:r>
            <a:r>
              <a:rPr lang="en-US" b="1" i="0" u="sng" dirty="0">
                <a:effectLst/>
                <a:latin typeface="Roboto" panose="02000000000000000000" pitchFamily="2" charset="0"/>
              </a:rPr>
              <a:t>different</a:t>
            </a:r>
            <a:r>
              <a:rPr lang="en-US" b="1" i="0" dirty="0">
                <a:effectLst/>
                <a:latin typeface="Roboto" panose="02000000000000000000" pitchFamily="2" charset="0"/>
              </a:rPr>
              <a:t> alternate electives</a:t>
            </a:r>
            <a:r>
              <a:rPr lang="en-US" b="0" i="0" dirty="0">
                <a:effectLst/>
                <a:latin typeface="Roboto" panose="02000000000000000000" pitchFamily="2" charset="0"/>
              </a:rPr>
              <a:t>. </a:t>
            </a:r>
            <a:endParaRPr lang="en-US" dirty="0">
              <a:latin typeface="Roboto" panose="02000000000000000000" pitchFamily="2" charset="0"/>
            </a:endParaRPr>
          </a:p>
          <a:p>
            <a:endParaRPr lang="en-US" b="0" i="0" dirty="0">
              <a:effectLst/>
              <a:latin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entering the same course(s) in both ‘elective’ and ‘alternate’ sections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 </a:t>
            </a:r>
            <a:r>
              <a:rPr lang="en-US" b="0" i="0" dirty="0">
                <a:effectLst/>
                <a:latin typeface="Roboto" panose="02000000000000000000" pitchFamily="2" charset="0"/>
              </a:rPr>
              <a:t>guarantee you will get the course. </a:t>
            </a:r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 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not entering any alternates will </a:t>
            </a:r>
            <a:r>
              <a:rPr lang="en-US" b="1" i="0" dirty="0">
                <a:effectLst/>
                <a:latin typeface="Roboto" panose="02000000000000000000" pitchFamily="2" charset="0"/>
              </a:rPr>
              <a:t>NOT</a:t>
            </a:r>
            <a:r>
              <a:rPr lang="en-US" b="0" i="0" dirty="0">
                <a:effectLst/>
                <a:latin typeface="Roboto" panose="02000000000000000000" pitchFamily="2" charset="0"/>
              </a:rPr>
              <a:t> guarantee you will get only your 1st choices.   </a:t>
            </a:r>
            <a:br>
              <a:rPr lang="en-US" dirty="0"/>
            </a:br>
            <a:endParaRPr lang="en-US" dirty="0"/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All that does it let the computer system put you into whatever course has space, and you may be stuck with it.  Therefore, you only help yourself by entering 2 or more different alternate electives.  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918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AD04E-B0C3-A19B-5DDC-ECB871A83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033609-F0C9-0E0E-1E90-B501E15BA3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4419"/>
          <a:stretch/>
        </p:blipFill>
        <p:spPr>
          <a:xfrm>
            <a:off x="1280160" y="4964307"/>
            <a:ext cx="8305800" cy="159353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F3E6212-F5FD-6A98-8BC8-63E3B7F1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52" y="623755"/>
            <a:ext cx="10202248" cy="1325890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Abadi" panose="020B0604020104020204" pitchFamily="34" charset="0"/>
              </a:rPr>
              <a:t>Notes for your counsellor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288B2F-8370-B912-5DAB-E2E6FC8D1CB9}"/>
              </a:ext>
            </a:extLst>
          </p:cNvPr>
          <p:cNvSpPr txBox="1"/>
          <p:nvPr/>
        </p:nvSpPr>
        <p:spPr>
          <a:xfrm>
            <a:off x="777240" y="1812806"/>
            <a:ext cx="98983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there’s anything your counsellor needs to know when adjusting your timetable for next year – please type it in this section.</a:t>
            </a:r>
          </a:p>
          <a:p>
            <a:r>
              <a:rPr lang="en-US" sz="2000" dirty="0"/>
              <a:t>For Example: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I’m taking Construction TASK in semester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 plan to take ________ in the summer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Some other electives I would like are _______, _________</a:t>
            </a:r>
          </a:p>
          <a:p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please don’t put “make sure I have classes with (a specific teacher) or (your friend’s name here)”  We are not able to make those accommodations.  </a:t>
            </a:r>
          </a:p>
        </p:txBody>
      </p:sp>
    </p:spTree>
    <p:extLst>
      <p:ext uri="{BB962C8B-B14F-4D97-AF65-F5344CB8AC3E}">
        <p14:creationId xmlns:p14="http://schemas.microsoft.com/office/powerpoint/2010/main" val="4049180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25"/>
          <p:cNvPicPr preferRelativeResize="0"/>
          <p:nvPr/>
        </p:nvPicPr>
        <p:blipFill rotWithShape="1">
          <a:blip r:embed="rId3">
            <a:alphaModFix/>
          </a:blip>
          <a:srcRect r="60603"/>
          <a:stretch/>
        </p:blipFill>
        <p:spPr>
          <a:xfrm>
            <a:off x="6903334" y="262401"/>
            <a:ext cx="4513535" cy="6451601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5"/>
          <p:cNvSpPr txBox="1"/>
          <p:nvPr/>
        </p:nvSpPr>
        <p:spPr>
          <a:xfrm>
            <a:off x="688580" y="2193561"/>
            <a:ext cx="5170800" cy="2092840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Once you’ve made your selections in each of the appropriate categories, 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  <a:p>
            <a:pPr algn="ctr"/>
            <a:r>
              <a:rPr lang="en" sz="2400" b="1" dirty="0">
                <a:solidFill>
                  <a:schemeClr val="accent3"/>
                </a:solidFill>
                <a:latin typeface="Roboto"/>
                <a:ea typeface="Roboto"/>
                <a:cs typeface="Roboto"/>
                <a:sym typeface="Roboto"/>
              </a:rPr>
              <a:t>Then click “Post” to submit your course selection. </a:t>
            </a:r>
            <a:r>
              <a:rPr lang="en" sz="2400" b="1" dirty="0">
                <a:latin typeface="Roboto"/>
                <a:ea typeface="Roboto"/>
                <a:cs typeface="Roboto"/>
                <a:sym typeface="Roboto"/>
              </a:rPr>
              <a:t>  </a:t>
            </a:r>
            <a:endParaRPr sz="2400" b="1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25"/>
          <p:cNvSpPr/>
          <p:nvPr/>
        </p:nvSpPr>
        <p:spPr>
          <a:xfrm rot="1962896">
            <a:off x="5273192" y="5090884"/>
            <a:ext cx="2170745" cy="81863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/>
          <p:nvPr/>
        </p:nvSpPr>
        <p:spPr>
          <a:xfrm>
            <a:off x="897967" y="671000"/>
            <a:ext cx="8831600" cy="4985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800" dirty="0">
                <a:latin typeface="Roboto"/>
                <a:ea typeface="Roboto"/>
                <a:cs typeface="Roboto"/>
                <a:sym typeface="Roboto"/>
              </a:rPr>
              <a:t>Once you click “POST” - if you did it correctly, you will see a green pop-up box with a green check mark.</a:t>
            </a:r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endParaRPr sz="2800" dirty="0">
              <a:latin typeface="Roboto"/>
              <a:ea typeface="Roboto"/>
              <a:cs typeface="Roboto"/>
              <a:sym typeface="Roboto"/>
            </a:endParaRPr>
          </a:p>
          <a:p>
            <a:r>
              <a:rPr lang="en" sz="2800" dirty="0">
                <a:latin typeface="Roboto"/>
                <a:ea typeface="Roboto"/>
                <a:cs typeface="Roboto"/>
                <a:sym typeface="Roboto"/>
              </a:rPr>
              <a:t>If not done correctly, or missing something, you will see a red pop-up box with a red X.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Y</a:t>
            </a:r>
            <a:r>
              <a:rPr lang="en" sz="2400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ou may need to add or delete an elective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O</a:t>
            </a:r>
            <a:r>
              <a:rPr lang="en" sz="2400" dirty="0">
                <a:solidFill>
                  <a:schemeClr val="bg2">
                    <a:lumMod val="50000"/>
                  </a:schemeClr>
                </a:solidFill>
                <a:latin typeface="Roboto"/>
                <a:ea typeface="Roboto"/>
                <a:cs typeface="Roboto"/>
                <a:sym typeface="Roboto"/>
              </a:rPr>
              <a:t>r forgot a core subject</a:t>
            </a:r>
            <a:endParaRPr sz="2400" dirty="0">
              <a:solidFill>
                <a:schemeClr val="bg2">
                  <a:lumMod val="50000"/>
                </a:schemeClr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83" name="Google Shape;18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78027" y="1214065"/>
            <a:ext cx="2003467" cy="2048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78027" y="4383386"/>
            <a:ext cx="1897643" cy="1803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52549-350D-0AD4-BB95-46FD528AA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4276" y="810660"/>
            <a:ext cx="8504275" cy="28721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>
                <a:latin typeface="Abadi" panose="020B0604020104020204" pitchFamily="34" charset="0"/>
              </a:rPr>
              <a:t>You can make changes to course requests until the window closes.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C435D98-4B1D-F972-D438-85B281CD5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2824" y="4023496"/>
            <a:ext cx="11086352" cy="1637919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IF you make any changes –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make sure to always click </a:t>
            </a:r>
            <a:r>
              <a:rPr lang="en-US" sz="3200" dirty="0">
                <a:solidFill>
                  <a:srgbClr val="0070C0"/>
                </a:solidFill>
              </a:rPr>
              <a:t>‘Post’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each time </a:t>
            </a:r>
            <a:r>
              <a:rPr lang="en-US" sz="2400" dirty="0"/>
              <a:t>– to save the updated requests.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AD04E-B0C3-A19B-5DDC-ECB871A83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88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>
            <a:off x="415600" y="546666"/>
            <a:ext cx="11360800" cy="237941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>
                <a:latin typeface="Abadi" panose="020B0604020104020204" pitchFamily="34" charset="0"/>
              </a:rPr>
              <a:t>Once the request window is closed, you have to go to your counsellor to make changes.</a:t>
            </a:r>
            <a:br>
              <a:rPr lang="en" dirty="0">
                <a:latin typeface="Abadi" panose="020B0604020104020204" pitchFamily="34" charset="0"/>
              </a:rPr>
            </a:br>
            <a:br>
              <a:rPr lang="en" sz="1400" dirty="0">
                <a:latin typeface="Abadi" panose="020B0604020104020204" pitchFamily="34" charset="0"/>
              </a:rPr>
            </a:br>
            <a:r>
              <a:rPr lang="en" dirty="0">
                <a:latin typeface="Abadi" panose="020B0604020104020204" pitchFamily="34" charset="0"/>
              </a:rPr>
              <a:t>If you have any questions or need assistance contact your counsellor.</a:t>
            </a:r>
            <a:endParaRPr dirty="0">
              <a:latin typeface="Abadi" panose="020B0604020104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D48069-2834-F4C8-71F3-62CA6BB7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42537"/>
              </p:ext>
            </p:extLst>
          </p:nvPr>
        </p:nvGraphicFramePr>
        <p:xfrm>
          <a:off x="1108710" y="3309620"/>
          <a:ext cx="9315450" cy="2564130"/>
        </p:xfrm>
        <a:graphic>
          <a:graphicData uri="http://schemas.openxmlformats.org/drawingml/2006/table">
            <a:tbl>
              <a:tblPr/>
              <a:tblGrid>
                <a:gridCol w="3105150">
                  <a:extLst>
                    <a:ext uri="{9D8B030D-6E8A-4147-A177-3AD203B41FA5}">
                      <a16:colId xmlns:a16="http://schemas.microsoft.com/office/drawing/2014/main" val="3369305864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3614403981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38519611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students with LAST names starting with: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Counsellor (</a:t>
                      </a:r>
                      <a:r>
                        <a:rPr lang="en-US" b="1">
                          <a:solidFill>
                            <a:srgbClr val="C92A2A"/>
                          </a:solidFill>
                          <a:effectLst/>
                          <a:latin typeface="Open Sans" panose="020B0606030504020204" pitchFamily="34" charset="0"/>
                        </a:rPr>
                        <a:t>click name</a:t>
                      </a:r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 to book appointment)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solidFill>
                            <a:srgbClr val="222C43"/>
                          </a:solidFill>
                          <a:effectLst/>
                          <a:latin typeface="Open Sans" panose="020B0606030504020204" pitchFamily="34" charset="0"/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07348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A –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3"/>
                        </a:rPr>
                        <a:t>Todd Robertson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4"/>
                        </a:rPr>
                        <a:t>TRobertson@sd62.bc.ca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671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F – 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5"/>
                        </a:rPr>
                        <a:t>Michele Kiefert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6"/>
                        </a:rPr>
                        <a:t>mkiefert@sd62.bc.ca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373455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M-P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7"/>
                        </a:rPr>
                        <a:t>Ryan Lieser</a:t>
                      </a:r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8"/>
                        </a:rPr>
                        <a:t>rlieser@sd62.bc.ca 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32105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Q – 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>
                          <a:solidFill>
                            <a:srgbClr val="1C33DD"/>
                          </a:solidFill>
                          <a:effectLst/>
                          <a:hlinkClick r:id="rId9"/>
                        </a:rPr>
                        <a:t>Rachael Sandberg</a:t>
                      </a:r>
                      <a:endParaRPr lang="en-US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u="none" strike="noStrike" dirty="0">
                          <a:solidFill>
                            <a:srgbClr val="1C33DD"/>
                          </a:solidFill>
                          <a:effectLst/>
                          <a:hlinkClick r:id="rId10"/>
                        </a:rPr>
                        <a:t>rsandberg@sd62.bc.ca</a:t>
                      </a:r>
                      <a:endParaRPr lang="en-US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911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 dirty="0"/>
              <a:t>Step 1: Log in to MyEd Student Portal</a:t>
            </a:r>
            <a:endParaRPr dirty="0"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415600" y="1203000"/>
            <a:ext cx="11360800" cy="67152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" sz="2800" dirty="0"/>
              <a:t>Go to </a:t>
            </a:r>
            <a:r>
              <a:rPr lang="en" sz="2800" u="sng" dirty="0">
                <a:solidFill>
                  <a:schemeClr val="hlink"/>
                </a:solidFill>
                <a:hlinkClick r:id="rId3"/>
              </a:rPr>
              <a:t>https://myeducation.gov.bc.ca/aspen/logon.do</a:t>
            </a:r>
            <a:r>
              <a:rPr lang="en" sz="2800" dirty="0"/>
              <a:t>  </a:t>
            </a:r>
            <a:endParaRPr sz="2800" dirty="0"/>
          </a:p>
          <a:p>
            <a:pPr marL="0" indent="0" algn="ctr">
              <a:spcBef>
                <a:spcPts val="1600"/>
              </a:spcBef>
              <a:spcAft>
                <a:spcPts val="1600"/>
              </a:spcAft>
              <a:buNone/>
            </a:pPr>
            <a:endParaRPr sz="2800" dirty="0"/>
          </a:p>
        </p:txBody>
      </p:sp>
      <p:pic>
        <p:nvPicPr>
          <p:cNvPr id="97" name="Google Shape;97;p15"/>
          <p:cNvPicPr preferRelativeResize="0"/>
          <p:nvPr/>
        </p:nvPicPr>
        <p:blipFill>
          <a:blip r:embed="rId4">
            <a:alphaModFix/>
          </a:blip>
          <a:srcRect l="34994" t="13327" r="36019" b="10259"/>
          <a:stretch/>
        </p:blipFill>
        <p:spPr>
          <a:xfrm>
            <a:off x="6766872" y="2013400"/>
            <a:ext cx="3691890" cy="40642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9A14E7-D660-863B-124D-9ABDC01C46B3}"/>
              </a:ext>
            </a:extLst>
          </p:cNvPr>
          <p:cNvSpPr txBox="1"/>
          <p:nvPr/>
        </p:nvSpPr>
        <p:spPr>
          <a:xfrm>
            <a:off x="507040" y="1997459"/>
            <a:ext cx="45107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Login ID: </a:t>
            </a:r>
            <a:r>
              <a:rPr lang="en-US" dirty="0"/>
              <a:t>full Belmont student number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EEC569-990B-F581-995C-8CAE47A2A8C0}"/>
              </a:ext>
            </a:extLst>
          </p:cNvPr>
          <p:cNvSpPr txBox="1"/>
          <p:nvPr/>
        </p:nvSpPr>
        <p:spPr>
          <a:xfrm>
            <a:off x="262890" y="2675157"/>
            <a:ext cx="51622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Forgotten Password?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enter your LOGIN ID and click “I forgot my password”.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new temporary password will be emailed to you.</a:t>
            </a:r>
          </a:p>
          <a:p>
            <a:endParaRPr lang="en-US" dirty="0"/>
          </a:p>
          <a:p>
            <a:r>
              <a:rPr lang="en-US" dirty="0"/>
              <a:t>Disabled Account?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Email: </a:t>
            </a:r>
            <a:r>
              <a:rPr lang="en-US" dirty="0">
                <a:hlinkClick r:id="rId5"/>
              </a:rPr>
              <a:t>belmontmyedportalsupport@sd62.bc.ca</a:t>
            </a:r>
            <a:r>
              <a:rPr lang="en-US" dirty="0"/>
              <a:t>  for assistance.  Be sure to include your first and last name, and your full student number.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9"/>
          <p:cNvSpPr txBox="1">
            <a:spLocks noGrp="1"/>
          </p:cNvSpPr>
          <p:nvPr>
            <p:ph type="title"/>
          </p:nvPr>
        </p:nvSpPr>
        <p:spPr>
          <a:xfrm>
            <a:off x="415600" y="250633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"/>
              <a:t>Once logged in you will see this page</a:t>
            </a:r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415600" y="998433"/>
            <a:ext cx="6819590" cy="124184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70000" lnSpcReduction="20000"/>
          </a:bodyPr>
          <a:lstStyle/>
          <a:p>
            <a:pPr marL="0" indent="0">
              <a:buNone/>
            </a:pPr>
            <a:r>
              <a:rPr lang="en" sz="3100" dirty="0"/>
              <a:t>(If using a phone – need to click “view full site”)</a:t>
            </a:r>
          </a:p>
          <a:p>
            <a:pPr marL="0" indent="0">
              <a:buNone/>
            </a:pPr>
            <a:endParaRPr lang="en" dirty="0"/>
          </a:p>
          <a:p>
            <a:pPr marL="0" indent="0">
              <a:buNone/>
            </a:pPr>
            <a:r>
              <a:rPr lang="en" sz="3800" dirty="0"/>
              <a:t>Click the “My Info” tab</a:t>
            </a:r>
            <a:endParaRPr sz="38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19" name="Google Shape;119;p19"/>
          <p:cNvPicPr preferRelativeResize="0"/>
          <p:nvPr/>
        </p:nvPicPr>
        <p:blipFill>
          <a:blip r:embed="rId3">
            <a:alphaModFix/>
          </a:blip>
          <a:srcRect t="6631"/>
          <a:stretch/>
        </p:blipFill>
        <p:spPr>
          <a:xfrm>
            <a:off x="2221540" y="2240280"/>
            <a:ext cx="9697433" cy="4091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title"/>
          </p:nvPr>
        </p:nvSpPr>
        <p:spPr>
          <a:xfrm>
            <a:off x="415600" y="191433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Next: Click the “Requests” button </a:t>
            </a:r>
            <a:r>
              <a:rPr lang="en" sz="2815"/>
              <a:t>(on the left side menu)</a:t>
            </a:r>
            <a:endParaRPr sz="2815"/>
          </a:p>
        </p:txBody>
      </p:sp>
      <p:pic>
        <p:nvPicPr>
          <p:cNvPr id="125" name="Google Shape;1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9817" y="1303953"/>
            <a:ext cx="7833700" cy="471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>
            <a:spLocks noGrp="1"/>
          </p:cNvSpPr>
          <p:nvPr>
            <p:ph type="title"/>
          </p:nvPr>
        </p:nvSpPr>
        <p:spPr>
          <a:xfrm>
            <a:off x="415600" y="226033"/>
            <a:ext cx="11360800" cy="81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The next screen will begin with some instructions for the grade you are going into</a:t>
            </a:r>
            <a:br>
              <a:rPr lang="en" dirty="0"/>
            </a:br>
            <a:r>
              <a:rPr lang="en" dirty="0"/>
              <a:t>.</a:t>
            </a:r>
            <a:endParaRPr dirty="0"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415600" y="1413996"/>
            <a:ext cx="6797051" cy="70883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 dirty="0"/>
              <a:t>Please read carefully, then begin to scroll down.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B8AD76-242F-55C4-5271-88AAB8B57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759" y="1963176"/>
            <a:ext cx="10376482" cy="43460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2AD04E-B0C3-A19B-5DDC-ECB871A83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E998D1-EE21-FD55-F82E-A199AD8D8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7664" y="731681"/>
            <a:ext cx="8736636" cy="5807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9F4281-48A5-E03B-1013-C16D5BABA762}"/>
              </a:ext>
            </a:extLst>
          </p:cNvPr>
          <p:cNvSpPr txBox="1"/>
          <p:nvPr/>
        </p:nvSpPr>
        <p:spPr>
          <a:xfrm>
            <a:off x="102870" y="1907609"/>
            <a:ext cx="2251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Core Subjects - See slide next slide (# 7)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4A6AE-87F8-8C95-4465-41015EBE63B5}"/>
              </a:ext>
            </a:extLst>
          </p:cNvPr>
          <p:cNvSpPr txBox="1"/>
          <p:nvPr/>
        </p:nvSpPr>
        <p:spPr>
          <a:xfrm>
            <a:off x="263373" y="3450712"/>
            <a:ext cx="18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slide # 9-10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C24AF1-4667-C26B-3A2B-C8F36C78EF1A}"/>
              </a:ext>
            </a:extLst>
          </p:cNvPr>
          <p:cNvSpPr txBox="1"/>
          <p:nvPr/>
        </p:nvSpPr>
        <p:spPr>
          <a:xfrm>
            <a:off x="338621" y="4165134"/>
            <a:ext cx="18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slide # 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C8B282-D627-B7CD-8E0B-755FF4E91E06}"/>
              </a:ext>
            </a:extLst>
          </p:cNvPr>
          <p:cNvSpPr txBox="1"/>
          <p:nvPr/>
        </p:nvSpPr>
        <p:spPr>
          <a:xfrm>
            <a:off x="374510" y="4762982"/>
            <a:ext cx="18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slide # 12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9AB42-E0AA-3C1B-5E21-F2F5FE2CD4ED}"/>
              </a:ext>
            </a:extLst>
          </p:cNvPr>
          <p:cNvSpPr txBox="1"/>
          <p:nvPr/>
        </p:nvSpPr>
        <p:spPr>
          <a:xfrm>
            <a:off x="125731" y="2622031"/>
            <a:ext cx="2251710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ELL </a:t>
            </a:r>
            <a:r>
              <a:rPr lang="en-US" sz="1400" dirty="0"/>
              <a:t>– Only for ELL students - </a:t>
            </a:r>
            <a:r>
              <a:rPr lang="en-US" dirty="0"/>
              <a:t>see slide #8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A6BF53-5712-D198-B1A9-2A3D2A3BC752}"/>
              </a:ext>
            </a:extLst>
          </p:cNvPr>
          <p:cNvSpPr txBox="1"/>
          <p:nvPr/>
        </p:nvSpPr>
        <p:spPr>
          <a:xfrm>
            <a:off x="152032" y="5360830"/>
            <a:ext cx="2108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Optional / extra courses - See slide # 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C87F8E-A5C9-554B-1849-3956B090304C}"/>
              </a:ext>
            </a:extLst>
          </p:cNvPr>
          <p:cNvSpPr txBox="1"/>
          <p:nvPr/>
        </p:nvSpPr>
        <p:spPr>
          <a:xfrm>
            <a:off x="9249420" y="3144888"/>
            <a:ext cx="2376793" cy="2308324"/>
          </a:xfrm>
          <a:prstGeom prst="rect">
            <a:avLst/>
          </a:prstGeom>
          <a:solidFill>
            <a:schemeClr val="bg2"/>
          </a:solidFill>
          <a:ln w="381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Can only have a </a:t>
            </a:r>
            <a:r>
              <a:rPr lang="en-US" sz="2400" b="1" dirty="0"/>
              <a:t>total of 3 </a:t>
            </a:r>
            <a:r>
              <a:rPr lang="en-US" sz="2400" dirty="0"/>
              <a:t>Electives </a:t>
            </a:r>
            <a:r>
              <a:rPr lang="en-US" sz="2400" b="1" dirty="0"/>
              <a:t>combined</a:t>
            </a:r>
            <a:r>
              <a:rPr lang="en-US" sz="2400" dirty="0"/>
              <a:t> from the “Electives” sections 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E3A598D9-328B-7EB8-CC17-75E44A187DB2}"/>
              </a:ext>
            </a:extLst>
          </p:cNvPr>
          <p:cNvSpPr/>
          <p:nvPr/>
        </p:nvSpPr>
        <p:spPr>
          <a:xfrm rot="10800000">
            <a:off x="7697638" y="3325340"/>
            <a:ext cx="1428750" cy="1819774"/>
          </a:xfrm>
          <a:prstGeom prst="leftBrace">
            <a:avLst>
              <a:gd name="adj1" fmla="val 8333"/>
              <a:gd name="adj2" fmla="val 47678"/>
            </a:avLst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0716548-2938-1560-2B48-907D90DA6904}"/>
              </a:ext>
            </a:extLst>
          </p:cNvPr>
          <p:cNvCxnSpPr/>
          <p:nvPr/>
        </p:nvCxnSpPr>
        <p:spPr>
          <a:xfrm>
            <a:off x="2103297" y="2810644"/>
            <a:ext cx="782955" cy="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8DB6839-9E1B-1EF7-4056-BBFE2EAA7BAB}"/>
              </a:ext>
            </a:extLst>
          </p:cNvPr>
          <p:cNvCxnSpPr/>
          <p:nvPr/>
        </p:nvCxnSpPr>
        <p:spPr>
          <a:xfrm>
            <a:off x="2043290" y="3635378"/>
            <a:ext cx="782955" cy="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6501B68-C147-2039-0894-4F412A229EE8}"/>
              </a:ext>
            </a:extLst>
          </p:cNvPr>
          <p:cNvCxnSpPr/>
          <p:nvPr/>
        </p:nvCxnSpPr>
        <p:spPr>
          <a:xfrm>
            <a:off x="2043290" y="4299050"/>
            <a:ext cx="782955" cy="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A950DAA-FA22-E6B7-A4F1-3564A72D3DEF}"/>
              </a:ext>
            </a:extLst>
          </p:cNvPr>
          <p:cNvCxnSpPr/>
          <p:nvPr/>
        </p:nvCxnSpPr>
        <p:spPr>
          <a:xfrm>
            <a:off x="2043290" y="4946512"/>
            <a:ext cx="782955" cy="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62C2E9-1C9E-9A2E-625D-208C8C484834}"/>
              </a:ext>
            </a:extLst>
          </p:cNvPr>
          <p:cNvCxnSpPr/>
          <p:nvPr/>
        </p:nvCxnSpPr>
        <p:spPr>
          <a:xfrm>
            <a:off x="2260460" y="5912982"/>
            <a:ext cx="782955" cy="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AEF603-8067-FBCF-F796-04E73C36A1E3}"/>
              </a:ext>
            </a:extLst>
          </p:cNvPr>
          <p:cNvCxnSpPr/>
          <p:nvPr/>
        </p:nvCxnSpPr>
        <p:spPr>
          <a:xfrm>
            <a:off x="2171877" y="2230774"/>
            <a:ext cx="782955" cy="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58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A7398A-33EB-7294-9DA5-6D4E75DC5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02CCED-AA4D-2CD5-77D9-297F78AC6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071" y="1093789"/>
            <a:ext cx="7650609" cy="480672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7BDE5B0-1370-E2A2-5ADD-F70EBA8C8478}"/>
              </a:ext>
            </a:extLst>
          </p:cNvPr>
          <p:cNvSpPr txBox="1"/>
          <p:nvPr/>
        </p:nvSpPr>
        <p:spPr>
          <a:xfrm>
            <a:off x="454219" y="283271"/>
            <a:ext cx="4689281" cy="707886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Core Subjects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1B6DE8-E76A-658A-DEFD-99F1DD22D019}"/>
              </a:ext>
            </a:extLst>
          </p:cNvPr>
          <p:cNvSpPr txBox="1"/>
          <p:nvPr/>
        </p:nvSpPr>
        <p:spPr>
          <a:xfrm>
            <a:off x="235805" y="1829624"/>
            <a:ext cx="19772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Pick only ONE (1) English option</a:t>
            </a:r>
          </a:p>
          <a:p>
            <a:r>
              <a:rPr lang="en-US" dirty="0"/>
              <a:t>*</a:t>
            </a:r>
            <a:r>
              <a:rPr lang="en-US" dirty="0">
                <a:highlight>
                  <a:srgbClr val="FFFF00"/>
                </a:highlight>
              </a:rPr>
              <a:t>ISP</a:t>
            </a:r>
            <a:r>
              <a:rPr lang="en-US" dirty="0"/>
              <a:t> for International or ELL students only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9F65B7-6837-05A9-2632-2B35FFF4CC0B}"/>
              </a:ext>
            </a:extLst>
          </p:cNvPr>
          <p:cNvSpPr txBox="1"/>
          <p:nvPr/>
        </p:nvSpPr>
        <p:spPr>
          <a:xfrm>
            <a:off x="6426072" y="491400"/>
            <a:ext cx="4965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the ‘next page’ arrow to see online options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7AD55E-630D-42E1-4873-B29E959FDA6F}"/>
              </a:ext>
            </a:extLst>
          </p:cNvPr>
          <p:cNvSpPr txBox="1"/>
          <p:nvPr/>
        </p:nvSpPr>
        <p:spPr>
          <a:xfrm>
            <a:off x="287117" y="3551048"/>
            <a:ext cx="19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Pick only ONE (1) Math option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E8818A-F8E3-25D5-6E00-D39AE9E3272F}"/>
              </a:ext>
            </a:extLst>
          </p:cNvPr>
          <p:cNvSpPr txBox="1"/>
          <p:nvPr/>
        </p:nvSpPr>
        <p:spPr>
          <a:xfrm>
            <a:off x="316320" y="5044260"/>
            <a:ext cx="1977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Pick only ONE (1) Phys Ed option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17C921AE-D963-0D73-161D-574BB16C098F}"/>
              </a:ext>
            </a:extLst>
          </p:cNvPr>
          <p:cNvSpPr/>
          <p:nvPr/>
        </p:nvSpPr>
        <p:spPr>
          <a:xfrm>
            <a:off x="2264326" y="2018367"/>
            <a:ext cx="500433" cy="1371600"/>
          </a:xfrm>
          <a:prstGeom prst="leftBrac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E84C4860-1765-31F1-FA57-853BD86117DA}"/>
              </a:ext>
            </a:extLst>
          </p:cNvPr>
          <p:cNvSpPr/>
          <p:nvPr/>
        </p:nvSpPr>
        <p:spPr>
          <a:xfrm>
            <a:off x="2264326" y="3624290"/>
            <a:ext cx="500433" cy="612558"/>
          </a:xfrm>
          <a:prstGeom prst="leftBrac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C9A04E0D-CA55-4B36-9099-DD4D703B4558}"/>
              </a:ext>
            </a:extLst>
          </p:cNvPr>
          <p:cNvSpPr/>
          <p:nvPr/>
        </p:nvSpPr>
        <p:spPr>
          <a:xfrm>
            <a:off x="2282041" y="5075315"/>
            <a:ext cx="500433" cy="584220"/>
          </a:xfrm>
          <a:prstGeom prst="leftBrac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139C927A-89F0-6748-E1E8-08225CA4ACD8}"/>
              </a:ext>
            </a:extLst>
          </p:cNvPr>
          <p:cNvSpPr/>
          <p:nvPr/>
        </p:nvSpPr>
        <p:spPr>
          <a:xfrm rot="2666334">
            <a:off x="6081105" y="767195"/>
            <a:ext cx="354330" cy="56855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2CF6ED9-519D-F433-462C-6C4525FC24F0}"/>
              </a:ext>
            </a:extLst>
          </p:cNvPr>
          <p:cNvSpPr/>
          <p:nvPr/>
        </p:nvSpPr>
        <p:spPr>
          <a:xfrm>
            <a:off x="7715250" y="3177789"/>
            <a:ext cx="1851660" cy="32711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5DA22A-C9C8-B74F-6CE9-94D840C72D76}"/>
              </a:ext>
            </a:extLst>
          </p:cNvPr>
          <p:cNvSpPr txBox="1"/>
          <p:nvPr/>
        </p:nvSpPr>
        <p:spPr>
          <a:xfrm>
            <a:off x="10000617" y="3782054"/>
            <a:ext cx="1977209" cy="147732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Science and Social Studies will be picked for you.  If not, please click both.</a:t>
            </a: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EA9122D7-8298-651E-7FB2-912F2FBC00CB}"/>
              </a:ext>
            </a:extLst>
          </p:cNvPr>
          <p:cNvSpPr/>
          <p:nvPr/>
        </p:nvSpPr>
        <p:spPr>
          <a:xfrm>
            <a:off x="9349740" y="4400550"/>
            <a:ext cx="457200" cy="491490"/>
          </a:xfrm>
          <a:prstGeom prst="rightBrac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90CC93-71B0-4618-1BC9-339905454B1E}"/>
              </a:ext>
            </a:extLst>
          </p:cNvPr>
          <p:cNvSpPr txBox="1"/>
          <p:nvPr/>
        </p:nvSpPr>
        <p:spPr>
          <a:xfrm>
            <a:off x="1275721" y="6104990"/>
            <a:ext cx="8595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After all selections made – click OK</a:t>
            </a:r>
          </a:p>
        </p:txBody>
      </p:sp>
    </p:spTree>
    <p:extLst>
      <p:ext uri="{BB962C8B-B14F-4D97-AF65-F5344CB8AC3E}">
        <p14:creationId xmlns:p14="http://schemas.microsoft.com/office/powerpoint/2010/main" val="102351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5FA7-832F-330B-67BD-6D7BB28F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Abadi" panose="020B0604020104020204" pitchFamily="34" charset="0"/>
              </a:rPr>
              <a:t>ELL</a:t>
            </a:r>
            <a:r>
              <a:rPr lang="en-US" dirty="0">
                <a:latin typeface="Abadi" panose="020B0604020104020204" pitchFamily="34" charset="0"/>
              </a:rPr>
              <a:t> (for English Language Learners only)</a:t>
            </a:r>
            <a:br>
              <a:rPr lang="en-US" dirty="0">
                <a:latin typeface="Abadi" panose="020B0604020104020204" pitchFamily="34" charset="0"/>
              </a:rPr>
            </a:br>
            <a:r>
              <a:rPr lang="en-US" sz="2400" dirty="0">
                <a:latin typeface="Abadi" panose="020B0604020104020204" pitchFamily="34" charset="0"/>
              </a:rPr>
              <a:t>* if English is NOT your first language</a:t>
            </a:r>
            <a:endParaRPr lang="en-US" dirty="0">
              <a:latin typeface="Abadi" panose="020B06040201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769B6E-9D80-803A-484A-B82A36681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DF354F-06F3-3F90-42B3-CB71951E8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760" y="2087731"/>
            <a:ext cx="9721320" cy="26812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EBACD3D-AE5D-6912-E59E-3926C4AEEC31}"/>
              </a:ext>
            </a:extLst>
          </p:cNvPr>
          <p:cNvSpPr txBox="1"/>
          <p:nvPr/>
        </p:nvSpPr>
        <p:spPr>
          <a:xfrm>
            <a:off x="320040" y="2491740"/>
            <a:ext cx="21374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Click the box, </a:t>
            </a:r>
          </a:p>
          <a:p>
            <a:r>
              <a:rPr lang="en-US" sz="3200" dirty="0"/>
              <a:t>then click “OK”</a:t>
            </a:r>
          </a:p>
        </p:txBody>
      </p:sp>
    </p:spTree>
    <p:extLst>
      <p:ext uri="{BB962C8B-B14F-4D97-AF65-F5344CB8AC3E}">
        <p14:creationId xmlns:p14="http://schemas.microsoft.com/office/powerpoint/2010/main" val="231688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200" y="1775871"/>
            <a:ext cx="11785599" cy="373826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4"/>
          <p:cNvSpPr txBox="1"/>
          <p:nvPr/>
        </p:nvSpPr>
        <p:spPr>
          <a:xfrm>
            <a:off x="271700" y="249967"/>
            <a:ext cx="10944400" cy="1025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533" b="1" dirty="0">
                <a:latin typeface="Roboto"/>
                <a:ea typeface="Roboto"/>
                <a:cs typeface="Roboto"/>
                <a:sym typeface="Roboto"/>
              </a:rPr>
              <a:t>Under “Electives” tabs</a:t>
            </a:r>
            <a:r>
              <a:rPr lang="en" sz="2267" dirty="0">
                <a:latin typeface="Roboto"/>
                <a:ea typeface="Roboto"/>
                <a:cs typeface="Roboto"/>
                <a:sym typeface="Roboto"/>
              </a:rPr>
              <a:t>, click through the pages and select your top </a:t>
            </a:r>
            <a:r>
              <a:rPr lang="en" sz="2800" b="1" dirty="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3</a:t>
            </a:r>
            <a:r>
              <a:rPr lang="en" sz="2267" dirty="0">
                <a:latin typeface="Roboto"/>
                <a:ea typeface="Roboto"/>
                <a:cs typeface="Roboto"/>
                <a:sym typeface="Roboto"/>
              </a:rPr>
              <a:t> choices for electives, then click “ok” at the bottom. </a:t>
            </a:r>
            <a:endParaRPr sz="2267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24"/>
          <p:cNvSpPr/>
          <p:nvPr/>
        </p:nvSpPr>
        <p:spPr>
          <a:xfrm>
            <a:off x="2125523" y="1992493"/>
            <a:ext cx="326000" cy="315200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66" name="Google Shape;166;p24"/>
          <p:cNvSpPr/>
          <p:nvPr/>
        </p:nvSpPr>
        <p:spPr>
          <a:xfrm>
            <a:off x="11549520" y="2307693"/>
            <a:ext cx="532400" cy="3050307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67" name="Google Shape;167;p24"/>
          <p:cNvSpPr txBox="1"/>
          <p:nvPr/>
        </p:nvSpPr>
        <p:spPr>
          <a:xfrm>
            <a:off x="2034083" y="5413175"/>
            <a:ext cx="9090577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dirty="0">
                <a:latin typeface="Roboto"/>
                <a:ea typeface="Roboto"/>
                <a:cs typeface="Roboto"/>
                <a:sym typeface="Roboto"/>
              </a:rPr>
              <a:t>Depending on the device you’re using, there may be a few more options below the screen, so please </a:t>
            </a:r>
            <a:r>
              <a:rPr lang="en" b="1" dirty="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rPr>
              <a:t>hold the cursor over the right side border to activate the slide bar 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to reveal a few more classes on that page.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8" name="Google Shape;168;p24"/>
          <p:cNvSpPr/>
          <p:nvPr/>
        </p:nvSpPr>
        <p:spPr>
          <a:xfrm rot="-1824134">
            <a:off x="10870524" y="5338385"/>
            <a:ext cx="825977" cy="31536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69" name="Google Shape;169;p24"/>
          <p:cNvSpPr txBox="1"/>
          <p:nvPr/>
        </p:nvSpPr>
        <p:spPr>
          <a:xfrm>
            <a:off x="3385848" y="1403512"/>
            <a:ext cx="4430870" cy="615513"/>
          </a:xfrm>
          <a:prstGeom prst="rect">
            <a:avLst/>
          </a:prstGeom>
          <a:solidFill>
            <a:schemeClr val="bg2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en" sz="2400" dirty="0">
                <a:latin typeface="Roboto"/>
                <a:ea typeface="Roboto"/>
                <a:cs typeface="Roboto"/>
                <a:sym typeface="Roboto"/>
              </a:rPr>
              <a:t>Click “&gt;” to go to the next page</a:t>
            </a:r>
            <a:endParaRPr sz="2400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24"/>
          <p:cNvSpPr/>
          <p:nvPr/>
        </p:nvSpPr>
        <p:spPr>
          <a:xfrm rot="-842557">
            <a:off x="2466211" y="1878258"/>
            <a:ext cx="872061" cy="228468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D7C3E5-1734-4636-9EC5-AEB06BF1FB2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C5C2001-E626-4890-B405-22B5BD1CB0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453AF4-4FB0-4B39-9296-55DED383E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{99B19970-4C0E-4885-A1E1-D112835FE8D0}tf89118109_win32</Template>
  <TotalTime>103</TotalTime>
  <Words>1025</Words>
  <Application>Microsoft Office PowerPoint</Application>
  <PresentationFormat>Widescreen</PresentationFormat>
  <Paragraphs>114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Abadi</vt:lpstr>
      <vt:lpstr>Arial</vt:lpstr>
      <vt:lpstr>Arial Nova Light</vt:lpstr>
      <vt:lpstr>Calibri</vt:lpstr>
      <vt:lpstr>Elephant</vt:lpstr>
      <vt:lpstr>Open Sans</vt:lpstr>
      <vt:lpstr>Roboto</vt:lpstr>
      <vt:lpstr>Wingdings</vt:lpstr>
      <vt:lpstr>ModOverlayVTI</vt:lpstr>
      <vt:lpstr>MyEd  Course Selection instructions Grade 10</vt:lpstr>
      <vt:lpstr>Step 1: Log in to MyEd Student Portal</vt:lpstr>
      <vt:lpstr>Once logged in you will see this page</vt:lpstr>
      <vt:lpstr>Next: Click the “Requests” button (on the left side menu)</vt:lpstr>
      <vt:lpstr>The next screen will begin with some instructions for the grade you are going into .</vt:lpstr>
      <vt:lpstr>PowerPoint Presentation</vt:lpstr>
      <vt:lpstr>PowerPoint Presentation</vt:lpstr>
      <vt:lpstr>ELL (for English Language Learners only) * if English is NOT your first language</vt:lpstr>
      <vt:lpstr>PowerPoint Presentation</vt:lpstr>
      <vt:lpstr>Electives </vt:lpstr>
      <vt:lpstr>Elective: Recreation </vt:lpstr>
      <vt:lpstr>Electives: Choice Programs </vt:lpstr>
      <vt:lpstr>Electives: Outside the Timetable (Optional) </vt:lpstr>
      <vt:lpstr>Alternate Elective Requests</vt:lpstr>
      <vt:lpstr>Notes for your counsellor</vt:lpstr>
      <vt:lpstr>PowerPoint Presentation</vt:lpstr>
      <vt:lpstr>PowerPoint Presentation</vt:lpstr>
      <vt:lpstr>You can make changes to course requests until the window closes.</vt:lpstr>
      <vt:lpstr>Once the request window is closed, you have to go to your counsellor to make changes.  If you have any questions or need assistance contact your counsellor.</vt:lpstr>
    </vt:vector>
  </TitlesOfParts>
  <Company>Sooke School District 62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Rachael Sandberg</dc:creator>
  <cp:lastModifiedBy>Rachael Sandberg</cp:lastModifiedBy>
  <cp:revision>1</cp:revision>
  <dcterms:created xsi:type="dcterms:W3CDTF">2025-02-07T23:07:03Z</dcterms:created>
  <dcterms:modified xsi:type="dcterms:W3CDTF">2025-02-12T01:30:07Z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