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4"/>
  </p:sldMasterIdLst>
  <p:notesMasterIdLst>
    <p:notesMasterId r:id="rId21"/>
  </p:notesMasterIdLst>
  <p:handoutMasterIdLst>
    <p:handoutMasterId r:id="rId22"/>
  </p:handoutMasterIdLst>
  <p:sldIdLst>
    <p:sldId id="436" r:id="rId5"/>
    <p:sldId id="258" r:id="rId6"/>
    <p:sldId id="262" r:id="rId7"/>
    <p:sldId id="263" r:id="rId8"/>
    <p:sldId id="264" r:id="rId9"/>
    <p:sldId id="470" r:id="rId10"/>
    <p:sldId id="463" r:id="rId11"/>
    <p:sldId id="267" r:id="rId12"/>
    <p:sldId id="467" r:id="rId13"/>
    <p:sldId id="468" r:id="rId14"/>
    <p:sldId id="469" r:id="rId15"/>
    <p:sldId id="450" r:id="rId16"/>
    <p:sldId id="268" r:id="rId17"/>
    <p:sldId id="269" r:id="rId18"/>
    <p:sldId id="451" r:id="rId19"/>
    <p:sldId id="272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555D"/>
    <a:srgbClr val="418187"/>
    <a:srgbClr val="0C40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07DD81-1BE1-4889-ACE1-3E97FB5B634F}" v="29" dt="2025-02-11T01:39:59.803"/>
  </p1510:revLst>
</p1510:revInfo>
</file>

<file path=ppt/tableStyles.xml><?xml version="1.0" encoding="utf-8"?>
<a:tblStyleLst xmlns:a="http://schemas.openxmlformats.org/drawingml/2006/main" def="{0E3FDE45-AF77-4B5C-9715-49D594BDF05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5394" autoAdjust="0"/>
  </p:normalViewPr>
  <p:slideViewPr>
    <p:cSldViewPr snapToGrid="0">
      <p:cViewPr varScale="1">
        <p:scale>
          <a:sx n="114" d="100"/>
          <a:sy n="114" d="100"/>
        </p:scale>
        <p:origin x="114" y="270"/>
      </p:cViewPr>
      <p:guideLst/>
    </p:cSldViewPr>
  </p:slideViewPr>
  <p:outlineViewPr>
    <p:cViewPr>
      <p:scale>
        <a:sx n="33" d="100"/>
        <a:sy n="33" d="100"/>
      </p:scale>
      <p:origin x="0" y="-1714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8717"/>
    </p:cViewPr>
  </p:sorter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ael Sandberg" userId="763b2010-32a7-406d-ab71-afb35fed0239" providerId="ADAL" clId="{1C07DD81-1BE1-4889-ACE1-3E97FB5B634F}"/>
    <pc:docChg chg="undo redo custSel addSld delSld modSld sldOrd">
      <pc:chgData name="Rachael Sandberg" userId="763b2010-32a7-406d-ab71-afb35fed0239" providerId="ADAL" clId="{1C07DD81-1BE1-4889-ACE1-3E97FB5B634F}" dt="2025-02-12T01:31:27.071" v="1302" actId="20577"/>
      <pc:docMkLst>
        <pc:docMk/>
      </pc:docMkLst>
      <pc:sldChg chg="addSp delSp modSp mod">
        <pc:chgData name="Rachael Sandberg" userId="763b2010-32a7-406d-ab71-afb35fed0239" providerId="ADAL" clId="{1C07DD81-1BE1-4889-ACE1-3E97FB5B634F}" dt="2025-02-11T00:19:40.964" v="16" actId="20577"/>
        <pc:sldMkLst>
          <pc:docMk/>
          <pc:sldMk cId="0" sldId="264"/>
        </pc:sldMkLst>
        <pc:spChg chg="mod">
          <ac:chgData name="Rachael Sandberg" userId="763b2010-32a7-406d-ab71-afb35fed0239" providerId="ADAL" clId="{1C07DD81-1BE1-4889-ACE1-3E97FB5B634F}" dt="2025-02-11T00:19:36.448" v="14" actId="20577"/>
          <ac:spMkLst>
            <pc:docMk/>
            <pc:sldMk cId="0" sldId="264"/>
            <ac:spMk id="130" creationId="{00000000-0000-0000-0000-000000000000}"/>
          </ac:spMkLst>
        </pc:spChg>
        <pc:spChg chg="mod">
          <ac:chgData name="Rachael Sandberg" userId="763b2010-32a7-406d-ab71-afb35fed0239" providerId="ADAL" clId="{1C07DD81-1BE1-4889-ACE1-3E97FB5B634F}" dt="2025-02-11T00:19:40.964" v="16" actId="20577"/>
          <ac:spMkLst>
            <pc:docMk/>
            <pc:sldMk cId="0" sldId="264"/>
            <ac:spMk id="131" creationId="{00000000-0000-0000-0000-000000000000}"/>
          </ac:spMkLst>
        </pc:spChg>
        <pc:picChg chg="del">
          <ac:chgData name="Rachael Sandberg" userId="763b2010-32a7-406d-ab71-afb35fed0239" providerId="ADAL" clId="{1C07DD81-1BE1-4889-ACE1-3E97FB5B634F}" dt="2025-02-11T00:18:57.611" v="2" actId="478"/>
          <ac:picMkLst>
            <pc:docMk/>
            <pc:sldMk cId="0" sldId="264"/>
            <ac:picMk id="3" creationId="{5DB8AD76-242F-55C4-5271-88AAB8B57D49}"/>
          </ac:picMkLst>
        </pc:picChg>
        <pc:picChg chg="add mod">
          <ac:chgData name="Rachael Sandberg" userId="763b2010-32a7-406d-ab71-afb35fed0239" providerId="ADAL" clId="{1C07DD81-1BE1-4889-ACE1-3E97FB5B634F}" dt="2025-02-11T00:19:06.086" v="4" actId="1076"/>
          <ac:picMkLst>
            <pc:docMk/>
            <pc:sldMk cId="0" sldId="264"/>
            <ac:picMk id="4" creationId="{EC92D4B6-ABB5-829E-E483-DD576582C746}"/>
          </ac:picMkLst>
        </pc:picChg>
      </pc:sldChg>
      <pc:sldChg chg="addSp delSp modSp mod ord">
        <pc:chgData name="Rachael Sandberg" userId="763b2010-32a7-406d-ab71-afb35fed0239" providerId="ADAL" clId="{1C07DD81-1BE1-4889-ACE1-3E97FB5B634F}" dt="2025-02-11T00:59:45.450" v="988" actId="20577"/>
        <pc:sldMkLst>
          <pc:docMk/>
          <pc:sldMk cId="0" sldId="267"/>
        </pc:sldMkLst>
        <pc:spChg chg="mod">
          <ac:chgData name="Rachael Sandberg" userId="763b2010-32a7-406d-ab71-afb35fed0239" providerId="ADAL" clId="{1C07DD81-1BE1-4889-ACE1-3E97FB5B634F}" dt="2025-02-11T00:59:45.450" v="988" actId="20577"/>
          <ac:spMkLst>
            <pc:docMk/>
            <pc:sldMk cId="0" sldId="267"/>
            <ac:spMk id="164" creationId="{00000000-0000-0000-0000-000000000000}"/>
          </ac:spMkLst>
        </pc:spChg>
        <pc:spChg chg="mod ord">
          <ac:chgData name="Rachael Sandberg" userId="763b2010-32a7-406d-ab71-afb35fed0239" providerId="ADAL" clId="{1C07DD81-1BE1-4889-ACE1-3E97FB5B634F}" dt="2025-02-11T00:59:20.672" v="981" actId="1076"/>
          <ac:spMkLst>
            <pc:docMk/>
            <pc:sldMk cId="0" sldId="267"/>
            <ac:spMk id="165" creationId="{00000000-0000-0000-0000-000000000000}"/>
          </ac:spMkLst>
        </pc:spChg>
        <pc:spChg chg="mod">
          <ac:chgData name="Rachael Sandberg" userId="763b2010-32a7-406d-ab71-afb35fed0239" providerId="ADAL" clId="{1C07DD81-1BE1-4889-ACE1-3E97FB5B634F}" dt="2025-02-11T00:59:29.564" v="984" actId="1076"/>
          <ac:spMkLst>
            <pc:docMk/>
            <pc:sldMk cId="0" sldId="267"/>
            <ac:spMk id="166" creationId="{00000000-0000-0000-0000-000000000000}"/>
          </ac:spMkLst>
        </pc:spChg>
        <pc:spChg chg="mod">
          <ac:chgData name="Rachael Sandberg" userId="763b2010-32a7-406d-ab71-afb35fed0239" providerId="ADAL" clId="{1C07DD81-1BE1-4889-ACE1-3E97FB5B634F}" dt="2025-02-11T00:59:35.796" v="986" actId="1076"/>
          <ac:spMkLst>
            <pc:docMk/>
            <pc:sldMk cId="0" sldId="267"/>
            <ac:spMk id="167" creationId="{00000000-0000-0000-0000-000000000000}"/>
          </ac:spMkLst>
        </pc:spChg>
        <pc:spChg chg="mod">
          <ac:chgData name="Rachael Sandberg" userId="763b2010-32a7-406d-ab71-afb35fed0239" providerId="ADAL" clId="{1C07DD81-1BE1-4889-ACE1-3E97FB5B634F}" dt="2025-02-11T00:59:31.485" v="985" actId="1076"/>
          <ac:spMkLst>
            <pc:docMk/>
            <pc:sldMk cId="0" sldId="267"/>
            <ac:spMk id="168" creationId="{00000000-0000-0000-0000-000000000000}"/>
          </ac:spMkLst>
        </pc:spChg>
        <pc:spChg chg="mod">
          <ac:chgData name="Rachael Sandberg" userId="763b2010-32a7-406d-ab71-afb35fed0239" providerId="ADAL" clId="{1C07DD81-1BE1-4889-ACE1-3E97FB5B634F}" dt="2025-02-11T00:59:26.096" v="983" actId="1076"/>
          <ac:spMkLst>
            <pc:docMk/>
            <pc:sldMk cId="0" sldId="267"/>
            <ac:spMk id="169" creationId="{00000000-0000-0000-0000-000000000000}"/>
          </ac:spMkLst>
        </pc:spChg>
        <pc:spChg chg="mod">
          <ac:chgData name="Rachael Sandberg" userId="763b2010-32a7-406d-ab71-afb35fed0239" providerId="ADAL" clId="{1C07DD81-1BE1-4889-ACE1-3E97FB5B634F}" dt="2025-02-11T00:59:23.249" v="982" actId="1076"/>
          <ac:spMkLst>
            <pc:docMk/>
            <pc:sldMk cId="0" sldId="267"/>
            <ac:spMk id="170" creationId="{00000000-0000-0000-0000-000000000000}"/>
          </ac:spMkLst>
        </pc:spChg>
        <pc:picChg chg="add del mod ord">
          <ac:chgData name="Rachael Sandberg" userId="763b2010-32a7-406d-ab71-afb35fed0239" providerId="ADAL" clId="{1C07DD81-1BE1-4889-ACE1-3E97FB5B634F}" dt="2025-02-11T00:59:00.490" v="976" actId="478"/>
          <ac:picMkLst>
            <pc:docMk/>
            <pc:sldMk cId="0" sldId="267"/>
            <ac:picMk id="3" creationId="{70F61816-7223-9E8A-F789-7C139756F08A}"/>
          </ac:picMkLst>
        </pc:picChg>
        <pc:picChg chg="add mod ord">
          <ac:chgData name="Rachael Sandberg" userId="763b2010-32a7-406d-ab71-afb35fed0239" providerId="ADAL" clId="{1C07DD81-1BE1-4889-ACE1-3E97FB5B634F}" dt="2025-02-11T00:59:15.501" v="980" actId="167"/>
          <ac:picMkLst>
            <pc:docMk/>
            <pc:sldMk cId="0" sldId="267"/>
            <ac:picMk id="5" creationId="{A7A80256-21D0-A7EC-463C-9FBA03C90670}"/>
          </ac:picMkLst>
        </pc:picChg>
        <pc:picChg chg="del">
          <ac:chgData name="Rachael Sandberg" userId="763b2010-32a7-406d-ab71-afb35fed0239" providerId="ADAL" clId="{1C07DD81-1BE1-4889-ACE1-3E97FB5B634F}" dt="2025-02-11T00:57:11.373" v="946" actId="478"/>
          <ac:picMkLst>
            <pc:docMk/>
            <pc:sldMk cId="0" sldId="267"/>
            <ac:picMk id="163" creationId="{00000000-0000-0000-0000-000000000000}"/>
          </ac:picMkLst>
        </pc:picChg>
      </pc:sldChg>
      <pc:sldChg chg="addSp modSp mod">
        <pc:chgData name="Rachael Sandberg" userId="763b2010-32a7-406d-ab71-afb35fed0239" providerId="ADAL" clId="{1C07DD81-1BE1-4889-ACE1-3E97FB5B634F}" dt="2025-02-11T01:06:16.805" v="1179" actId="208"/>
        <pc:sldMkLst>
          <pc:docMk/>
          <pc:sldMk cId="0" sldId="269"/>
        </pc:sldMkLst>
        <pc:spChg chg="mod">
          <ac:chgData name="Rachael Sandberg" userId="763b2010-32a7-406d-ab71-afb35fed0239" providerId="ADAL" clId="{1C07DD81-1BE1-4889-ACE1-3E97FB5B634F}" dt="2025-02-11T01:06:03.183" v="1177" actId="14100"/>
          <ac:spMkLst>
            <pc:docMk/>
            <pc:sldMk cId="0" sldId="269"/>
            <ac:spMk id="182" creationId="{00000000-0000-0000-0000-000000000000}"/>
          </ac:spMkLst>
        </pc:spChg>
        <pc:picChg chg="add mod">
          <ac:chgData name="Rachael Sandberg" userId="763b2010-32a7-406d-ab71-afb35fed0239" providerId="ADAL" clId="{1C07DD81-1BE1-4889-ACE1-3E97FB5B634F}" dt="2025-02-11T01:06:16.805" v="1179" actId="208"/>
          <ac:picMkLst>
            <pc:docMk/>
            <pc:sldMk cId="0" sldId="269"/>
            <ac:picMk id="3" creationId="{67236284-5AE6-3228-7A75-52B95FBF5B19}"/>
          </ac:picMkLst>
        </pc:picChg>
        <pc:picChg chg="mod">
          <ac:chgData name="Rachael Sandberg" userId="763b2010-32a7-406d-ab71-afb35fed0239" providerId="ADAL" clId="{1C07DD81-1BE1-4889-ACE1-3E97FB5B634F}" dt="2025-02-11T01:06:00.325" v="1176" actId="1076"/>
          <ac:picMkLst>
            <pc:docMk/>
            <pc:sldMk cId="0" sldId="269"/>
            <ac:picMk id="183" creationId="{00000000-0000-0000-0000-000000000000}"/>
          </ac:picMkLst>
        </pc:picChg>
        <pc:picChg chg="mod">
          <ac:chgData name="Rachael Sandberg" userId="763b2010-32a7-406d-ab71-afb35fed0239" providerId="ADAL" clId="{1C07DD81-1BE1-4889-ACE1-3E97FB5B634F}" dt="2025-02-11T01:05:58.153" v="1175" actId="1076"/>
          <ac:picMkLst>
            <pc:docMk/>
            <pc:sldMk cId="0" sldId="269"/>
            <ac:picMk id="184" creationId="{00000000-0000-0000-0000-000000000000}"/>
          </ac:picMkLst>
        </pc:picChg>
        <pc:cxnChg chg="add mod">
          <ac:chgData name="Rachael Sandberg" userId="763b2010-32a7-406d-ab71-afb35fed0239" providerId="ADAL" clId="{1C07DD81-1BE1-4889-ACE1-3E97FB5B634F}" dt="2025-02-11T01:06:08.682" v="1178" actId="14100"/>
          <ac:cxnSpMkLst>
            <pc:docMk/>
            <pc:sldMk cId="0" sldId="269"/>
            <ac:cxnSpMk id="5" creationId="{54FB5AB0-54CE-1DDA-ECC5-DC916428F601}"/>
          </ac:cxnSpMkLst>
        </pc:cxnChg>
      </pc:sldChg>
      <pc:sldChg chg="modSp mod setBg">
        <pc:chgData name="Rachael Sandberg" userId="763b2010-32a7-406d-ab71-afb35fed0239" providerId="ADAL" clId="{1C07DD81-1BE1-4889-ACE1-3E97FB5B634F}" dt="2025-02-11T01:10:39.723" v="1187" actId="207"/>
        <pc:sldMkLst>
          <pc:docMk/>
          <pc:sldMk cId="3441048361" sldId="436"/>
        </pc:sldMkLst>
        <pc:spChg chg="mod">
          <ac:chgData name="Rachael Sandberg" userId="763b2010-32a7-406d-ab71-afb35fed0239" providerId="ADAL" clId="{1C07DD81-1BE1-4889-ACE1-3E97FB5B634F}" dt="2025-02-11T01:10:39.723" v="1187" actId="207"/>
          <ac:spMkLst>
            <pc:docMk/>
            <pc:sldMk cId="3441048361" sldId="436"/>
            <ac:spMk id="2" creationId="{F040D9AD-F97D-8DCF-97C2-FEE69475C0BC}"/>
          </ac:spMkLst>
        </pc:spChg>
      </pc:sldChg>
      <pc:sldChg chg="add del">
        <pc:chgData name="Rachael Sandberg" userId="763b2010-32a7-406d-ab71-afb35fed0239" providerId="ADAL" clId="{1C07DD81-1BE1-4889-ACE1-3E97FB5B634F}" dt="2025-02-11T00:50:03.988" v="767" actId="47"/>
        <pc:sldMkLst>
          <pc:docMk/>
          <pc:sldMk cId="1739583367" sldId="449"/>
        </pc:sldMkLst>
      </pc:sldChg>
      <pc:sldChg chg="add del">
        <pc:chgData name="Rachael Sandberg" userId="763b2010-32a7-406d-ab71-afb35fed0239" providerId="ADAL" clId="{1C07DD81-1BE1-4889-ACE1-3E97FB5B634F}" dt="2025-02-11T01:02:21.678" v="1007" actId="47"/>
        <pc:sldMkLst>
          <pc:docMk/>
          <pc:sldMk cId="4049180594" sldId="450"/>
        </pc:sldMkLst>
      </pc:sldChg>
      <pc:sldChg chg="modSp mod">
        <pc:chgData name="Rachael Sandberg" userId="763b2010-32a7-406d-ab71-afb35fed0239" providerId="ADAL" clId="{1C07DD81-1BE1-4889-ACE1-3E97FB5B634F}" dt="2025-02-11T01:44:15.856" v="1270" actId="1076"/>
        <pc:sldMkLst>
          <pc:docMk/>
          <pc:sldMk cId="1760288391" sldId="451"/>
        </pc:sldMkLst>
        <pc:spChg chg="mod">
          <ac:chgData name="Rachael Sandberg" userId="763b2010-32a7-406d-ab71-afb35fed0239" providerId="ADAL" clId="{1C07DD81-1BE1-4889-ACE1-3E97FB5B634F}" dt="2025-02-11T01:44:12.926" v="1269" actId="1076"/>
          <ac:spMkLst>
            <pc:docMk/>
            <pc:sldMk cId="1760288391" sldId="451"/>
            <ac:spMk id="2" creationId="{25252549-350D-0AD4-BB95-46FD528AADA6}"/>
          </ac:spMkLst>
        </pc:spChg>
        <pc:spChg chg="mod">
          <ac:chgData name="Rachael Sandberg" userId="763b2010-32a7-406d-ab71-afb35fed0239" providerId="ADAL" clId="{1C07DD81-1BE1-4889-ACE1-3E97FB5B634F}" dt="2025-02-11T01:44:15.856" v="1270" actId="1076"/>
          <ac:spMkLst>
            <pc:docMk/>
            <pc:sldMk cId="1760288391" sldId="451"/>
            <ac:spMk id="4" creationId="{9C435D98-4B1D-F972-D438-85B281CD5214}"/>
          </ac:spMkLst>
        </pc:spChg>
      </pc:sldChg>
      <pc:sldChg chg="ord">
        <pc:chgData name="Rachael Sandberg" userId="763b2010-32a7-406d-ab71-afb35fed0239" providerId="ADAL" clId="{1C07DD81-1BE1-4889-ACE1-3E97FB5B634F}" dt="2025-02-11T00:50:16.574" v="770"/>
        <pc:sldMkLst>
          <pc:docMk/>
          <pc:sldMk cId="231688438" sldId="463"/>
        </pc:sldMkLst>
      </pc:sldChg>
      <pc:sldChg chg="add del">
        <pc:chgData name="Rachael Sandberg" userId="763b2010-32a7-406d-ab71-afb35fed0239" providerId="ADAL" clId="{1C07DD81-1BE1-4889-ACE1-3E97FB5B634F}" dt="2025-02-11T00:50:09.924" v="768" actId="47"/>
        <pc:sldMkLst>
          <pc:docMk/>
          <pc:sldMk cId="1023515629" sldId="464"/>
        </pc:sldMkLst>
      </pc:sldChg>
      <pc:sldChg chg="del">
        <pc:chgData name="Rachael Sandberg" userId="763b2010-32a7-406d-ab71-afb35fed0239" providerId="ADAL" clId="{1C07DD81-1BE1-4889-ACE1-3E97FB5B634F}" dt="2025-02-11T00:51:45.371" v="780" actId="47"/>
        <pc:sldMkLst>
          <pc:docMk/>
          <pc:sldMk cId="766780542" sldId="465"/>
        </pc:sldMkLst>
      </pc:sldChg>
      <pc:sldChg chg="del">
        <pc:chgData name="Rachael Sandberg" userId="763b2010-32a7-406d-ab71-afb35fed0239" providerId="ADAL" clId="{1C07DD81-1BE1-4889-ACE1-3E97FB5B634F}" dt="2025-02-11T00:48:18.136" v="755" actId="47"/>
        <pc:sldMkLst>
          <pc:docMk/>
          <pc:sldMk cId="505046683" sldId="466"/>
        </pc:sldMkLst>
      </pc:sldChg>
      <pc:sldChg chg="addSp delSp modSp mod ord">
        <pc:chgData name="Rachael Sandberg" userId="763b2010-32a7-406d-ab71-afb35fed0239" providerId="ADAL" clId="{1C07DD81-1BE1-4889-ACE1-3E97FB5B634F}" dt="2025-02-12T01:31:27.071" v="1302" actId="20577"/>
        <pc:sldMkLst>
          <pc:docMk/>
          <pc:sldMk cId="878902604" sldId="467"/>
        </pc:sldMkLst>
        <pc:spChg chg="mod">
          <ac:chgData name="Rachael Sandberg" userId="763b2010-32a7-406d-ab71-afb35fed0239" providerId="ADAL" clId="{1C07DD81-1BE1-4889-ACE1-3E97FB5B634F}" dt="2025-02-11T00:42:39.085" v="430" actId="1076"/>
          <ac:spMkLst>
            <pc:docMk/>
            <pc:sldMk cId="878902604" sldId="467"/>
            <ac:spMk id="7" creationId="{4BAE0928-F486-02B9-EFBC-9F863ADF46BE}"/>
          </ac:spMkLst>
        </pc:spChg>
        <pc:spChg chg="mod">
          <ac:chgData name="Rachael Sandberg" userId="763b2010-32a7-406d-ab71-afb35fed0239" providerId="ADAL" clId="{1C07DD81-1BE1-4889-ACE1-3E97FB5B634F}" dt="2025-02-12T01:31:27.071" v="1302" actId="20577"/>
          <ac:spMkLst>
            <pc:docMk/>
            <pc:sldMk cId="878902604" sldId="467"/>
            <ac:spMk id="8" creationId="{55FB750D-EAD5-5D02-78DB-A654EE4EC4DF}"/>
          </ac:spMkLst>
        </pc:spChg>
        <pc:picChg chg="del mod">
          <ac:chgData name="Rachael Sandberg" userId="763b2010-32a7-406d-ab71-afb35fed0239" providerId="ADAL" clId="{1C07DD81-1BE1-4889-ACE1-3E97FB5B634F}" dt="2025-02-11T00:42:27.744" v="427" actId="478"/>
          <ac:picMkLst>
            <pc:docMk/>
            <pc:sldMk cId="878902604" sldId="467"/>
            <ac:picMk id="5" creationId="{4E134D9A-4263-CE75-E1DE-39BAD57C1DA8}"/>
          </ac:picMkLst>
        </pc:picChg>
        <pc:picChg chg="add mod">
          <ac:chgData name="Rachael Sandberg" userId="763b2010-32a7-406d-ab71-afb35fed0239" providerId="ADAL" clId="{1C07DD81-1BE1-4889-ACE1-3E97FB5B634F}" dt="2025-02-11T00:42:42.632" v="432" actId="14100"/>
          <ac:picMkLst>
            <pc:docMk/>
            <pc:sldMk cId="878902604" sldId="467"/>
            <ac:picMk id="6" creationId="{2D45F2D3-ED88-F858-68D4-D902528451BE}"/>
          </ac:picMkLst>
        </pc:picChg>
      </pc:sldChg>
      <pc:sldChg chg="addSp delSp modSp mod ord">
        <pc:chgData name="Rachael Sandberg" userId="763b2010-32a7-406d-ab71-afb35fed0239" providerId="ADAL" clId="{1C07DD81-1BE1-4889-ACE1-3E97FB5B634F}" dt="2025-02-12T01:29:47.395" v="1272" actId="20577"/>
        <pc:sldMkLst>
          <pc:docMk/>
          <pc:sldMk cId="1704169946" sldId="468"/>
        </pc:sldMkLst>
        <pc:spChg chg="mod">
          <ac:chgData name="Rachael Sandberg" userId="763b2010-32a7-406d-ab71-afb35fed0239" providerId="ADAL" clId="{1C07DD81-1BE1-4889-ACE1-3E97FB5B634F}" dt="2025-02-11T00:41:51.751" v="425" actId="1076"/>
          <ac:spMkLst>
            <pc:docMk/>
            <pc:sldMk cId="1704169946" sldId="468"/>
            <ac:spMk id="7" creationId="{289BA76D-B6C6-B49E-A3ED-36339B825298}"/>
          </ac:spMkLst>
        </pc:spChg>
        <pc:spChg chg="mod">
          <ac:chgData name="Rachael Sandberg" userId="763b2010-32a7-406d-ab71-afb35fed0239" providerId="ADAL" clId="{1C07DD81-1BE1-4889-ACE1-3E97FB5B634F}" dt="2025-02-12T01:29:47.395" v="1272" actId="20577"/>
          <ac:spMkLst>
            <pc:docMk/>
            <pc:sldMk cId="1704169946" sldId="468"/>
            <ac:spMk id="8" creationId="{5C7F88CB-375A-B4D3-55AA-259A2F755020}"/>
          </ac:spMkLst>
        </pc:spChg>
        <pc:picChg chg="del">
          <ac:chgData name="Rachael Sandberg" userId="763b2010-32a7-406d-ab71-afb35fed0239" providerId="ADAL" clId="{1C07DD81-1BE1-4889-ACE1-3E97FB5B634F}" dt="2025-02-11T00:41:15.221" v="417" actId="478"/>
          <ac:picMkLst>
            <pc:docMk/>
            <pc:sldMk cId="1704169946" sldId="468"/>
            <ac:picMk id="5" creationId="{DB24B9C8-AD0E-78CF-F849-D67AFC10CBDD}"/>
          </ac:picMkLst>
        </pc:picChg>
        <pc:picChg chg="add mod modCrop">
          <ac:chgData name="Rachael Sandberg" userId="763b2010-32a7-406d-ab71-afb35fed0239" providerId="ADAL" clId="{1C07DD81-1BE1-4889-ACE1-3E97FB5B634F}" dt="2025-02-11T00:41:32.099" v="421" actId="732"/>
          <ac:picMkLst>
            <pc:docMk/>
            <pc:sldMk cId="1704169946" sldId="468"/>
            <ac:picMk id="6" creationId="{7D4BA239-E0ED-2ECB-900A-3D501F0BBA75}"/>
          </ac:picMkLst>
        </pc:picChg>
      </pc:sldChg>
      <pc:sldChg chg="ord">
        <pc:chgData name="Rachael Sandberg" userId="763b2010-32a7-406d-ab71-afb35fed0239" providerId="ADAL" clId="{1C07DD81-1BE1-4889-ACE1-3E97FB5B634F}" dt="2025-02-11T00:52:08.272" v="790"/>
        <pc:sldMkLst>
          <pc:docMk/>
          <pc:sldMk cId="2613918798" sldId="469"/>
        </pc:sldMkLst>
      </pc:sldChg>
      <pc:sldChg chg="addSp delSp modSp new mod">
        <pc:chgData name="Rachael Sandberg" userId="763b2010-32a7-406d-ab71-afb35fed0239" providerId="ADAL" clId="{1C07DD81-1BE1-4889-ACE1-3E97FB5B634F}" dt="2025-02-11T01:41:47.829" v="1247" actId="1076"/>
        <pc:sldMkLst>
          <pc:docMk/>
          <pc:sldMk cId="662169275" sldId="470"/>
        </pc:sldMkLst>
        <pc:spChg chg="del mod">
          <ac:chgData name="Rachael Sandberg" userId="763b2010-32a7-406d-ab71-afb35fed0239" providerId="ADAL" clId="{1C07DD81-1BE1-4889-ACE1-3E97FB5B634F}" dt="2025-02-11T00:21:07.440" v="23" actId="21"/>
          <ac:spMkLst>
            <pc:docMk/>
            <pc:sldMk cId="662169275" sldId="470"/>
            <ac:spMk id="2" creationId="{2358DDE9-71EE-5885-1F17-B1A21B3510C3}"/>
          </ac:spMkLst>
        </pc:spChg>
        <pc:spChg chg="add mod">
          <ac:chgData name="Rachael Sandberg" userId="763b2010-32a7-406d-ab71-afb35fed0239" providerId="ADAL" clId="{1C07DD81-1BE1-4889-ACE1-3E97FB5B634F}" dt="2025-02-11T01:41:18.759" v="1215" actId="1076"/>
          <ac:spMkLst>
            <pc:docMk/>
            <pc:sldMk cId="662169275" sldId="470"/>
            <ac:spMk id="2" creationId="{E0623407-D9A4-A3C1-71C8-FC9F2E0F8B9B}"/>
          </ac:spMkLst>
        </pc:spChg>
        <pc:spChg chg="del">
          <ac:chgData name="Rachael Sandberg" userId="763b2010-32a7-406d-ab71-afb35fed0239" providerId="ADAL" clId="{1C07DD81-1BE1-4889-ACE1-3E97FB5B634F}" dt="2025-02-11T00:20:30.900" v="20" actId="21"/>
          <ac:spMkLst>
            <pc:docMk/>
            <pc:sldMk cId="662169275" sldId="470"/>
            <ac:spMk id="3" creationId="{09791D1A-6630-F7A1-4FD8-1472782FD2CD}"/>
          </ac:spMkLst>
        </pc:spChg>
        <pc:spChg chg="add mod">
          <ac:chgData name="Rachael Sandberg" userId="763b2010-32a7-406d-ab71-afb35fed0239" providerId="ADAL" clId="{1C07DD81-1BE1-4889-ACE1-3E97FB5B634F}" dt="2025-02-11T01:40:57.624" v="1210" actId="1076"/>
          <ac:spMkLst>
            <pc:docMk/>
            <pc:sldMk cId="662169275" sldId="470"/>
            <ac:spMk id="3" creationId="{E16ECE0A-B26F-E6CD-843D-8012C9209AD6}"/>
          </ac:spMkLst>
        </pc:spChg>
        <pc:spChg chg="add mod">
          <ac:chgData name="Rachael Sandberg" userId="763b2010-32a7-406d-ab71-afb35fed0239" providerId="ADAL" clId="{1C07DD81-1BE1-4889-ACE1-3E97FB5B634F}" dt="2025-02-11T00:36:51.267" v="409" actId="20577"/>
          <ac:spMkLst>
            <pc:docMk/>
            <pc:sldMk cId="662169275" sldId="470"/>
            <ac:spMk id="7" creationId="{64ACCE95-A6E7-0448-80D0-872B107AA98D}"/>
          </ac:spMkLst>
        </pc:spChg>
        <pc:spChg chg="add mod">
          <ac:chgData name="Rachael Sandberg" userId="763b2010-32a7-406d-ab71-afb35fed0239" providerId="ADAL" clId="{1C07DD81-1BE1-4889-ACE1-3E97FB5B634F}" dt="2025-02-11T00:36:37.281" v="404" actId="1076"/>
          <ac:spMkLst>
            <pc:docMk/>
            <pc:sldMk cId="662169275" sldId="470"/>
            <ac:spMk id="11" creationId="{0F3511EB-4226-DFED-5C70-B7953FCB05A3}"/>
          </ac:spMkLst>
        </pc:spChg>
        <pc:spChg chg="add mod">
          <ac:chgData name="Rachael Sandberg" userId="763b2010-32a7-406d-ab71-afb35fed0239" providerId="ADAL" clId="{1C07DD81-1BE1-4889-ACE1-3E97FB5B634F}" dt="2025-02-11T00:36:34.375" v="403" actId="1076"/>
          <ac:spMkLst>
            <pc:docMk/>
            <pc:sldMk cId="662169275" sldId="470"/>
            <ac:spMk id="12" creationId="{A144FFD4-60AC-FC78-7AF9-41105592C8AC}"/>
          </ac:spMkLst>
        </pc:spChg>
        <pc:spChg chg="add mod">
          <ac:chgData name="Rachael Sandberg" userId="763b2010-32a7-406d-ab71-afb35fed0239" providerId="ADAL" clId="{1C07DD81-1BE1-4889-ACE1-3E97FB5B634F}" dt="2025-02-11T00:36:09.256" v="397" actId="108"/>
          <ac:spMkLst>
            <pc:docMk/>
            <pc:sldMk cId="662169275" sldId="470"/>
            <ac:spMk id="13" creationId="{D29569CC-DE5E-4EB5-3679-BC203816A7E4}"/>
          </ac:spMkLst>
        </pc:spChg>
        <pc:spChg chg="add mod">
          <ac:chgData name="Rachael Sandberg" userId="763b2010-32a7-406d-ab71-afb35fed0239" providerId="ADAL" clId="{1C07DD81-1BE1-4889-ACE1-3E97FB5B634F}" dt="2025-02-11T00:54:45.645" v="909" actId="1076"/>
          <ac:spMkLst>
            <pc:docMk/>
            <pc:sldMk cId="662169275" sldId="470"/>
            <ac:spMk id="14" creationId="{232577F0-84B9-7592-44BB-494EE98CA068}"/>
          </ac:spMkLst>
        </pc:spChg>
        <pc:spChg chg="add mod">
          <ac:chgData name="Rachael Sandberg" userId="763b2010-32a7-406d-ab71-afb35fed0239" providerId="ADAL" clId="{1C07DD81-1BE1-4889-ACE1-3E97FB5B634F}" dt="2025-02-11T00:36:29.720" v="402" actId="1076"/>
          <ac:spMkLst>
            <pc:docMk/>
            <pc:sldMk cId="662169275" sldId="470"/>
            <ac:spMk id="15" creationId="{D57EAE6E-91A1-7754-D769-2E9BD8D1D89A}"/>
          </ac:spMkLst>
        </pc:spChg>
        <pc:spChg chg="add mod">
          <ac:chgData name="Rachael Sandberg" userId="763b2010-32a7-406d-ab71-afb35fed0239" providerId="ADAL" clId="{1C07DD81-1BE1-4889-ACE1-3E97FB5B634F}" dt="2025-02-11T00:52:35.630" v="793" actId="14100"/>
          <ac:spMkLst>
            <pc:docMk/>
            <pc:sldMk cId="662169275" sldId="470"/>
            <ac:spMk id="17" creationId="{8545B8FE-32DA-E82E-26CD-0A649840A4C7}"/>
          </ac:spMkLst>
        </pc:spChg>
        <pc:spChg chg="add mod">
          <ac:chgData name="Rachael Sandberg" userId="763b2010-32a7-406d-ab71-afb35fed0239" providerId="ADAL" clId="{1C07DD81-1BE1-4889-ACE1-3E97FB5B634F}" dt="2025-02-11T00:55:28.230" v="919" actId="1582"/>
          <ac:spMkLst>
            <pc:docMk/>
            <pc:sldMk cId="662169275" sldId="470"/>
            <ac:spMk id="27" creationId="{1796F2C0-15D8-6311-AC8D-F690573ADF16}"/>
          </ac:spMkLst>
        </pc:spChg>
        <pc:spChg chg="add mod">
          <ac:chgData name="Rachael Sandberg" userId="763b2010-32a7-406d-ab71-afb35fed0239" providerId="ADAL" clId="{1C07DD81-1BE1-4889-ACE1-3E97FB5B634F}" dt="2025-02-11T00:56:40.025" v="945" actId="208"/>
          <ac:spMkLst>
            <pc:docMk/>
            <pc:sldMk cId="662169275" sldId="470"/>
            <ac:spMk id="28" creationId="{0B6913A0-456E-09C4-8105-1799E22FDB27}"/>
          </ac:spMkLst>
        </pc:spChg>
        <pc:spChg chg="add mod">
          <ac:chgData name="Rachael Sandberg" userId="763b2010-32a7-406d-ab71-afb35fed0239" providerId="ADAL" clId="{1C07DD81-1BE1-4889-ACE1-3E97FB5B634F}" dt="2025-02-11T01:41:47.829" v="1247" actId="1076"/>
          <ac:spMkLst>
            <pc:docMk/>
            <pc:sldMk cId="662169275" sldId="470"/>
            <ac:spMk id="29" creationId="{24ADBCE3-2699-E278-2FD7-B01214C27F24}"/>
          </ac:spMkLst>
        </pc:spChg>
        <pc:spChg chg="add mod">
          <ac:chgData name="Rachael Sandberg" userId="763b2010-32a7-406d-ab71-afb35fed0239" providerId="ADAL" clId="{1C07DD81-1BE1-4889-ACE1-3E97FB5B634F}" dt="2025-02-11T01:00:58.492" v="999" actId="20577"/>
          <ac:spMkLst>
            <pc:docMk/>
            <pc:sldMk cId="662169275" sldId="470"/>
            <ac:spMk id="30" creationId="{15464EB3-1D13-6274-6C96-187652C321EA}"/>
          </ac:spMkLst>
        </pc:spChg>
        <pc:picChg chg="add mod">
          <ac:chgData name="Rachael Sandberg" userId="763b2010-32a7-406d-ab71-afb35fed0239" providerId="ADAL" clId="{1C07DD81-1BE1-4889-ACE1-3E97FB5B634F}" dt="2025-02-11T01:40:48.860" v="1209" actId="1076"/>
          <ac:picMkLst>
            <pc:docMk/>
            <pc:sldMk cId="662169275" sldId="470"/>
            <ac:picMk id="6" creationId="{034843FE-F98D-3BB4-8FDF-C595108C7F12}"/>
          </ac:picMkLst>
        </pc:picChg>
        <pc:cxnChg chg="add mod">
          <ac:chgData name="Rachael Sandberg" userId="763b2010-32a7-406d-ab71-afb35fed0239" providerId="ADAL" clId="{1C07DD81-1BE1-4889-ACE1-3E97FB5B634F}" dt="2025-02-11T00:36:47.221" v="406" actId="14100"/>
          <ac:cxnSpMkLst>
            <pc:docMk/>
            <pc:sldMk cId="662169275" sldId="470"/>
            <ac:cxnSpMk id="9" creationId="{3DC0B83E-10A3-208E-3C60-BFA279936B01}"/>
          </ac:cxnSpMkLst>
        </pc:cxnChg>
        <pc:cxnChg chg="add del mod">
          <ac:chgData name="Rachael Sandberg" userId="763b2010-32a7-406d-ab71-afb35fed0239" providerId="ADAL" clId="{1C07DD81-1BE1-4889-ACE1-3E97FB5B634F}" dt="2025-02-11T00:55:37.009" v="920" actId="478"/>
          <ac:cxnSpMkLst>
            <pc:docMk/>
            <pc:sldMk cId="662169275" sldId="470"/>
            <ac:cxnSpMk id="18" creationId="{8A9304A3-42F4-D5B3-1184-54B819750154}"/>
          </ac:cxnSpMkLst>
        </pc:cxnChg>
        <pc:cxnChg chg="add del mod">
          <ac:chgData name="Rachael Sandberg" userId="763b2010-32a7-406d-ab71-afb35fed0239" providerId="ADAL" clId="{1C07DD81-1BE1-4889-ACE1-3E97FB5B634F}" dt="2025-02-11T00:55:37.955" v="922" actId="478"/>
          <ac:cxnSpMkLst>
            <pc:docMk/>
            <pc:sldMk cId="662169275" sldId="470"/>
            <ac:cxnSpMk id="19" creationId="{327D025E-3096-E7BE-51AF-F99BA150ACAE}"/>
          </ac:cxnSpMkLst>
        </pc:cxnChg>
        <pc:cxnChg chg="add mod">
          <ac:chgData name="Rachael Sandberg" userId="763b2010-32a7-406d-ab71-afb35fed0239" providerId="ADAL" clId="{1C07DD81-1BE1-4889-ACE1-3E97FB5B634F}" dt="2025-02-11T00:53:12.923" v="807" actId="1076"/>
          <ac:cxnSpMkLst>
            <pc:docMk/>
            <pc:sldMk cId="662169275" sldId="470"/>
            <ac:cxnSpMk id="20" creationId="{22AE14F1-F3EE-7E04-21CF-5CD991800A9A}"/>
          </ac:cxnSpMkLst>
        </pc:cxnChg>
        <pc:cxnChg chg="add mod">
          <ac:chgData name="Rachael Sandberg" userId="763b2010-32a7-406d-ab71-afb35fed0239" providerId="ADAL" clId="{1C07DD81-1BE1-4889-ACE1-3E97FB5B634F}" dt="2025-02-11T00:53:10.314" v="806" actId="1076"/>
          <ac:cxnSpMkLst>
            <pc:docMk/>
            <pc:sldMk cId="662169275" sldId="470"/>
            <ac:cxnSpMk id="21" creationId="{C30AF3F4-DC7D-8E47-D0FC-76A2882E4710}"/>
          </ac:cxnSpMkLst>
        </pc:cxnChg>
        <pc:cxnChg chg="add mod">
          <ac:chgData name="Rachael Sandberg" userId="763b2010-32a7-406d-ab71-afb35fed0239" providerId="ADAL" clId="{1C07DD81-1BE1-4889-ACE1-3E97FB5B634F}" dt="2025-02-11T00:53:06.034" v="805" actId="1076"/>
          <ac:cxnSpMkLst>
            <pc:docMk/>
            <pc:sldMk cId="662169275" sldId="470"/>
            <ac:cxnSpMk id="22" creationId="{9E793E58-A59C-51CD-566C-6ADCF3C04E4E}"/>
          </ac:cxnSpMkLst>
        </pc:cxnChg>
        <pc:cxnChg chg="add mod">
          <ac:chgData name="Rachael Sandberg" userId="763b2010-32a7-406d-ab71-afb35fed0239" providerId="ADAL" clId="{1C07DD81-1BE1-4889-ACE1-3E97FB5B634F}" dt="2025-02-11T00:53:29.216" v="812" actId="1076"/>
          <ac:cxnSpMkLst>
            <pc:docMk/>
            <pc:sldMk cId="662169275" sldId="470"/>
            <ac:cxnSpMk id="23" creationId="{18AE6257-70D3-561B-5DEF-05E9860EE5B2}"/>
          </ac:cxnSpMkLst>
        </pc:cxnChg>
        <pc:cxnChg chg="add mod">
          <ac:chgData name="Rachael Sandberg" userId="763b2010-32a7-406d-ab71-afb35fed0239" providerId="ADAL" clId="{1C07DD81-1BE1-4889-ACE1-3E97FB5B634F}" dt="2025-02-11T00:53:27.388" v="811" actId="1076"/>
          <ac:cxnSpMkLst>
            <pc:docMk/>
            <pc:sldMk cId="662169275" sldId="470"/>
            <ac:cxnSpMk id="24" creationId="{B83AA5DA-BFDC-FEFD-508E-EF05C78A35F9}"/>
          </ac:cxnSpMkLst>
        </pc:cxnChg>
      </pc:sldChg>
      <pc:sldChg chg="new del ord">
        <pc:chgData name="Rachael Sandberg" userId="763b2010-32a7-406d-ab71-afb35fed0239" providerId="ADAL" clId="{1C07DD81-1BE1-4889-ACE1-3E97FB5B634F}" dt="2025-02-11T01:02:36.494" v="1011" actId="47"/>
        <pc:sldMkLst>
          <pc:docMk/>
          <pc:sldMk cId="2541694601" sldId="471"/>
        </pc:sldMkLst>
      </pc:sldChg>
      <pc:sldChg chg="addSp delSp modSp new del mod ord modClrScheme chgLayout">
        <pc:chgData name="Rachael Sandberg" userId="763b2010-32a7-406d-ab71-afb35fed0239" providerId="ADAL" clId="{1C07DD81-1BE1-4889-ACE1-3E97FB5B634F}" dt="2025-02-11T00:50:45.565" v="773" actId="47"/>
        <pc:sldMkLst>
          <pc:docMk/>
          <pc:sldMk cId="798803193" sldId="472"/>
        </pc:sldMkLst>
        <pc:spChg chg="del">
          <ac:chgData name="Rachael Sandberg" userId="763b2010-32a7-406d-ab71-afb35fed0239" providerId="ADAL" clId="{1C07DD81-1BE1-4889-ACE1-3E97FB5B634F}" dt="2025-02-11T00:38:14.909" v="410" actId="700"/>
          <ac:spMkLst>
            <pc:docMk/>
            <pc:sldMk cId="798803193" sldId="472"/>
            <ac:spMk id="2" creationId="{CFB76AFB-90EF-47AF-D622-C77B5B7C9A02}"/>
          </ac:spMkLst>
        </pc:spChg>
        <pc:spChg chg="del">
          <ac:chgData name="Rachael Sandberg" userId="763b2010-32a7-406d-ab71-afb35fed0239" providerId="ADAL" clId="{1C07DD81-1BE1-4889-ACE1-3E97FB5B634F}" dt="2025-02-11T00:38:14.909" v="410" actId="700"/>
          <ac:spMkLst>
            <pc:docMk/>
            <pc:sldMk cId="798803193" sldId="472"/>
            <ac:spMk id="3" creationId="{42E144CB-9428-CFD6-8197-7B9DAE42B121}"/>
          </ac:spMkLst>
        </pc:spChg>
        <pc:spChg chg="mod ord">
          <ac:chgData name="Rachael Sandberg" userId="763b2010-32a7-406d-ab71-afb35fed0239" providerId="ADAL" clId="{1C07DD81-1BE1-4889-ACE1-3E97FB5B634F}" dt="2025-02-11T00:38:14.909" v="410" actId="700"/>
          <ac:spMkLst>
            <pc:docMk/>
            <pc:sldMk cId="798803193" sldId="472"/>
            <ac:spMk id="4" creationId="{C4D7F001-EA47-3EE5-E0CD-70984053CED1}"/>
          </ac:spMkLst>
        </pc:spChg>
        <pc:spChg chg="add mod">
          <ac:chgData name="Rachael Sandberg" userId="763b2010-32a7-406d-ab71-afb35fed0239" providerId="ADAL" clId="{1C07DD81-1BE1-4889-ACE1-3E97FB5B634F}" dt="2025-02-11T00:38:39.811" v="416" actId="1076"/>
          <ac:spMkLst>
            <pc:docMk/>
            <pc:sldMk cId="798803193" sldId="472"/>
            <ac:spMk id="8" creationId="{1B7583AF-36EC-1886-8790-E80293B065D3}"/>
          </ac:spMkLst>
        </pc:spChg>
        <pc:picChg chg="add mod">
          <ac:chgData name="Rachael Sandberg" userId="763b2010-32a7-406d-ab71-afb35fed0239" providerId="ADAL" clId="{1C07DD81-1BE1-4889-ACE1-3E97FB5B634F}" dt="2025-02-11T00:38:36.921" v="415" actId="1076"/>
          <ac:picMkLst>
            <pc:docMk/>
            <pc:sldMk cId="798803193" sldId="472"/>
            <ac:picMk id="6" creationId="{31C27056-5DF6-0E34-C8B9-A5712CE768F1}"/>
          </ac:picMkLst>
        </pc:picChg>
      </pc:sldChg>
      <pc:sldChg chg="new add del">
        <pc:chgData name="Rachael Sandberg" userId="763b2010-32a7-406d-ab71-afb35fed0239" providerId="ADAL" clId="{1C07DD81-1BE1-4889-ACE1-3E97FB5B634F}" dt="2025-02-11T01:02:39.149" v="1012" actId="47"/>
        <pc:sldMkLst>
          <pc:docMk/>
          <pc:sldMk cId="3368028856" sldId="47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E4D2272-D660-A337-AEF3-BE066BD5453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FE5A70-71C2-F335-270C-B94537340C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5A369-CA0E-4FC6-90EE-5FA969A08EF8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1E1B03-0F86-16E7-11BE-81F9F4CD66B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4524B8-3914-99B2-2620-0F2A88D335A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9210F9-8331-407C-A034-F95DCB303E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005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4AB06A-EEDC-421C-B5A0-5E9E5241A8E5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F9438-3EEF-4192-9815-F6F44770AE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2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0477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0366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1f3655272cb_0_2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1f3655272cb_0_2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f3655272cb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f3655272cb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f3655272cb_0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1f3655272cb_0_1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f3655272cb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1f3655272cb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f3655272cb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1f3655272cb_0_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1e61cebcfb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21e61cebcfb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73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21e61cebcfb_2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21e61cebcfb_2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21e61cebcfb_2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21e61cebcfb_2_1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D9960-406F-4187-A0E6-BD19C6840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9326" y="919716"/>
            <a:ext cx="8504275" cy="3551275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27E7FE-647D-4B2F-BA13-AB3ED4C5CF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9326" y="4795284"/>
            <a:ext cx="8504275" cy="1084522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buNone/>
              <a:defRPr sz="16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EF785-E0A7-4496-A5BA-49B0156F26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64706" y="6433202"/>
            <a:ext cx="2426446" cy="36784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2C627-38A1-4A14-8822-D8D33751C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EBE346-5F34-48CD-8928-DA8567AED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2" y="6433203"/>
            <a:ext cx="702781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363829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B05F0-2B44-47BC-86B3-58E2C7080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A5B5DA-7628-4AC1-8EAE-5010C2A981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A4E7C3-7830-49F3-9F45-4B2F2B4CA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45E328-AD12-449C-BE6E-76DF005E8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F374F-390D-49D8-A7C8-5BEFA3532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85615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50F530-2925-4F98-89EC-95C2EC4769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A79366-3281-483D-8731-0D01B2B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ED8B2-BE7F-4417-8A8A-A95C8BB70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1A0D96-671F-4A85-89C6-946624CB1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BA434-2E32-4719-B45C-0490D6852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110120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5040DA2-B75D-1B49-51F9-967501F7F6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4876" y="887638"/>
            <a:ext cx="10202248" cy="5094496"/>
          </a:xfrm>
        </p:spPr>
        <p:txBody>
          <a:bodyPr/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663CA19-070F-D373-ED8C-B6F895D11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  <a:latin typeface="+mj-lt"/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E93BDAB-CB06-403B-00FD-9D1C2812A2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990939" y="2990938"/>
            <a:ext cx="6855801" cy="87392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6FB1FDB-9C8A-890A-5051-8D49E105FD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5983104"/>
            <a:ext cx="12192000" cy="87392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reeform 21">
            <a:extLst>
              <a:ext uri="{FF2B5EF4-FFF2-40B4-BE49-F238E27FC236}">
                <a16:creationId xmlns:a16="http://schemas.microsoft.com/office/drawing/2014/main" id="{46056E81-9CB5-42E9-6689-B711F575C8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8981493" y="0"/>
            <a:ext cx="3200357" cy="3200320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Freeform 22">
            <a:extLst>
              <a:ext uri="{FF2B5EF4-FFF2-40B4-BE49-F238E27FC236}">
                <a16:creationId xmlns:a16="http://schemas.microsoft.com/office/drawing/2014/main" id="{3D075254-6FC4-6738-BBBE-1BACB99E42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0" y="-8"/>
            <a:ext cx="1745673" cy="877824"/>
          </a:xfrm>
          <a:custGeom>
            <a:avLst/>
            <a:gdLst>
              <a:gd name="connsiteX0" fmla="*/ 0 w 4572000"/>
              <a:gd name="connsiteY0" fmla="*/ 2285974 h 2285974"/>
              <a:gd name="connsiteX1" fmla="*/ 113956 w 4572000"/>
              <a:gd name="connsiteY1" fmla="*/ 2283183 h 2285974"/>
              <a:gd name="connsiteX2" fmla="*/ 2283027 w 4572000"/>
              <a:gd name="connsiteY2" fmla="*/ 117584 h 2285974"/>
              <a:gd name="connsiteX3" fmla="*/ 2286000 w 4572000"/>
              <a:gd name="connsiteY3" fmla="*/ 0 h 2285974"/>
              <a:gd name="connsiteX4" fmla="*/ 2288973 w 4572000"/>
              <a:gd name="connsiteY4" fmla="*/ 117584 h 2285974"/>
              <a:gd name="connsiteX5" fmla="*/ 4458044 w 4572000"/>
              <a:gd name="connsiteY5" fmla="*/ 2283183 h 2285974"/>
              <a:gd name="connsiteX6" fmla="*/ 4572000 w 4572000"/>
              <a:gd name="connsiteY6" fmla="*/ 2285974 h 2285974"/>
              <a:gd name="connsiteX7" fmla="*/ 2286000 w 4572000"/>
              <a:gd name="connsiteY7" fmla="*/ 2285974 h 2285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2000" h="2285974">
                <a:moveTo>
                  <a:pt x="0" y="2285974"/>
                </a:moveTo>
                <a:lnTo>
                  <a:pt x="113956" y="2283183"/>
                </a:lnTo>
                <a:cubicBezTo>
                  <a:pt x="1284562" y="2225701"/>
                  <a:pt x="2223714" y="1287708"/>
                  <a:pt x="2283027" y="117584"/>
                </a:cubicBezTo>
                <a:lnTo>
                  <a:pt x="2286000" y="0"/>
                </a:lnTo>
                <a:lnTo>
                  <a:pt x="2288973" y="117584"/>
                </a:lnTo>
                <a:cubicBezTo>
                  <a:pt x="2348287" y="1287708"/>
                  <a:pt x="3287438" y="2225701"/>
                  <a:pt x="4458044" y="2283183"/>
                </a:cubicBezTo>
                <a:lnTo>
                  <a:pt x="4572000" y="2285974"/>
                </a:lnTo>
                <a:lnTo>
                  <a:pt x="2286000" y="2285974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2028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9">
            <a:extLst>
              <a:ext uri="{FF2B5EF4-FFF2-40B4-BE49-F238E27FC236}">
                <a16:creationId xmlns:a16="http://schemas.microsoft.com/office/drawing/2014/main" id="{BE9B1BD7-8F62-244D-062B-D0A716D16D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0" y="0"/>
            <a:ext cx="2286000" cy="2285973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54BAE39C-758E-B299-0906-86DA058BC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5975" y="345440"/>
            <a:ext cx="9448803" cy="1743542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able Placeholder 9">
            <a:extLst>
              <a:ext uri="{FF2B5EF4-FFF2-40B4-BE49-F238E27FC236}">
                <a16:creationId xmlns:a16="http://schemas.microsoft.com/office/drawing/2014/main" id="{ED21C7D0-0E84-DFA8-FC77-93D7B17FA7EF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1365250" y="2295525"/>
            <a:ext cx="9448800" cy="36528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44F72DC-A10E-0921-2E94-08CAC9D503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>
                    <a:lumMod val="75000"/>
                  </a:schemeClr>
                </a:solidFill>
                <a:latin typeface="+mj-lt"/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350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204893"/>
            <a:ext cx="12192000" cy="1653233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5" name="Google Shape;35;p4"/>
          <p:cNvSpPr txBox="1">
            <a:spLocks noGrp="1"/>
          </p:cNvSpPr>
          <p:nvPr>
            <p:ph type="title"/>
          </p:nvPr>
        </p:nvSpPr>
        <p:spPr>
          <a:xfrm>
            <a:off x="415600" y="546667"/>
            <a:ext cx="11360800" cy="81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body" idx="1"/>
          </p:nvPr>
        </p:nvSpPr>
        <p:spPr>
          <a:xfrm>
            <a:off x="415600" y="1639833"/>
            <a:ext cx="11360800" cy="44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sldNum" idx="12"/>
          </p:nvPr>
        </p:nvSpPr>
        <p:spPr>
          <a:xfrm>
            <a:off x="11280575" y="6201587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59570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9839C-7D7A-49F1-8BFE-85C6C7D78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256" y="590668"/>
            <a:ext cx="9914859" cy="132900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748DC-EBB9-44C6-8566-38F87FF7F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19673"/>
            <a:ext cx="9914860" cy="412331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42198-F50F-4C8A-9BD9-4CC3950F8F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23285" y="6434524"/>
            <a:ext cx="2067867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2F5AB-D8C6-4AE1-8FAE-CD0499CB6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3736" y="6437376"/>
            <a:ext cx="3775914" cy="365125"/>
          </a:xfrm>
        </p:spPr>
        <p:txBody>
          <a:bodyPr/>
          <a:lstStyle>
            <a:lvl1pPr algn="l">
              <a:defRPr>
                <a:solidFill>
                  <a:schemeClr val="accent2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5C58D8-B582-4DB3-A94D-056240199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2" y="6434524"/>
            <a:ext cx="69326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939470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8A94B-011C-4B13-8C12-E91BF7A40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320800"/>
            <a:ext cx="9144000" cy="3095813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6D5F3-887C-4A8F-842A-0294A9FB0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3999" y="4589463"/>
            <a:ext cx="914400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94588B-131A-42F3-B76C-62BD65E48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11AB28-20BD-4CD8-9840-985C3EDBA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3C85C-3801-46F0-A100-616F5F2F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187021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5CB06-0454-4BF1-8011-F8B1A9595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20A70-D33B-4461-B74C-3F59ADB161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08813" y="2163725"/>
            <a:ext cx="4610986" cy="40132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81BDF9-836E-431C-8EFA-417A9BEE9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7260" y="2163725"/>
            <a:ext cx="4853763" cy="40132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BD9F59-B591-4E2F-899E-3CA78CE82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6CFD12-B3EC-432C-B264-8AB571CAA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F3CBBA-71B3-4857-80E7-525E89FD9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90508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51886-4F39-4E3E-948D-DBC73F267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C7B2A-B6BE-46FD-9278-A5246BF7E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E85295-E4B5-4D75-954F-B07A2F4CAB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5623"/>
            <a:ext cx="5157787" cy="355403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87ABF0-C78D-4589-8FA5-0D6238B4B0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6A4064-2E0A-4FC3-837B-14EC0EF3A6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35623"/>
            <a:ext cx="5183188" cy="355404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E3C169-8D29-4CC4-9581-748178F3C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4EC709-AAD9-475C-AC6A-943A8E872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0C0E3E-587D-46EB-AAF5-011C137B0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109739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3E062-B7F5-4D30-B416-1BBB4A7D0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BDFF7A-EBD3-4FEB-8451-5D7355069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F54A2D-2C4B-4E1D-AC16-E3B1F1DDB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11F373-DB96-4AEA-8E3E-7EDEA213D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977107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2485D4-41D3-4182-8DFE-2E0713EC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753C5C-8415-4BF0-810D-A4C22F69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EBFEA-4321-48C4-9CA1-43517540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427448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09F8C-8071-4BE5-AD6F-C98F481D1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135B3-14BA-4A88-B6B3-88B77B1C6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7C3A4D-5B69-44B4-B17F-770E83F008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F1C41D-2A59-4512-8034-6DB705787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5C494-778C-4EE6-9402-242E1CDD9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5677B9-C338-4033-9AFE-B8B81C5D8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39245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B77DE-4C2E-476F-A419-57470FB66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9FD1A0-93AE-469A-ADDF-2453B64CAA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119C9C-EF97-4910-9419-6D7202609E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A87172-A64E-4C38-82ED-2A7050B0F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0C3E24-28E2-4512-BEA0-DAEC5E846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F04F0D-DA84-434D-B136-BEE9FD80A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65268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7A08E557-10DB-421A-876E-1AE58F8E07C4}"/>
              </a:ext>
            </a:extLst>
          </p:cNvPr>
          <p:cNvSpPr/>
          <p:nvPr/>
        </p:nvSpPr>
        <p:spPr>
          <a:xfrm>
            <a:off x="8844703" y="3732560"/>
            <a:ext cx="3352193" cy="3125440"/>
          </a:xfrm>
          <a:custGeom>
            <a:avLst/>
            <a:gdLst>
              <a:gd name="connsiteX0" fmla="*/ 0 w 3352193"/>
              <a:gd name="connsiteY0" fmla="*/ 3125374 h 3125440"/>
              <a:gd name="connsiteX1" fmla="*/ 2579 w 3352193"/>
              <a:gd name="connsiteY1" fmla="*/ 3125440 h 3125440"/>
              <a:gd name="connsiteX2" fmla="*/ 0 w 3352193"/>
              <a:gd name="connsiteY2" fmla="*/ 3125440 h 3125440"/>
              <a:gd name="connsiteX3" fmla="*/ 3352193 w 3352193"/>
              <a:gd name="connsiteY3" fmla="*/ 0 h 3125440"/>
              <a:gd name="connsiteX4" fmla="*/ 3352193 w 3352193"/>
              <a:gd name="connsiteY4" fmla="*/ 3125440 h 3125440"/>
              <a:gd name="connsiteX5" fmla="*/ 2579 w 3352193"/>
              <a:gd name="connsiteY5" fmla="*/ 3125440 h 3125440"/>
              <a:gd name="connsiteX6" fmla="*/ 3348685 w 3352193"/>
              <a:gd name="connsiteY6" fmla="*/ 47035 h 312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2193" h="3125440">
                <a:moveTo>
                  <a:pt x="0" y="3125374"/>
                </a:moveTo>
                <a:lnTo>
                  <a:pt x="2579" y="3125440"/>
                </a:lnTo>
                <a:lnTo>
                  <a:pt x="0" y="3125440"/>
                </a:lnTo>
                <a:close/>
                <a:moveTo>
                  <a:pt x="3352193" y="0"/>
                </a:moveTo>
                <a:lnTo>
                  <a:pt x="3352193" y="3125440"/>
                </a:lnTo>
                <a:lnTo>
                  <a:pt x="2579" y="3125440"/>
                </a:lnTo>
                <a:cubicBezTo>
                  <a:pt x="1744073" y="3125440"/>
                  <a:pt x="3176441" y="1776129"/>
                  <a:pt x="3348685" y="4703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EBCA0-8609-4F35-8CA7-7AD35FDACD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5613" y="6434560"/>
            <a:ext cx="34280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spc="50" baseline="0"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 sz="100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DA9639-38D2-4CD4-A861-F6B4C6CB9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775" y="590372"/>
            <a:ext cx="10202248" cy="13258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F00B1-16C1-47B3-A7A0-B71468312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8825" y="1916262"/>
            <a:ext cx="10192198" cy="4133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F9501-5B6B-4DAF-B59D-3C129ED805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17000" y="6433202"/>
            <a:ext cx="2374150" cy="367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spc="50" baseline="0">
                <a:solidFill>
                  <a:srgbClr val="FFFFFF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85DBD-B7AE-41D8-8CF1-B21CD58E1B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1150" y="6433203"/>
            <a:ext cx="693263" cy="3678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FFFFF"/>
                </a:solidFill>
                <a:latin typeface="+mj-lt"/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36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35" r:id="rId13"/>
    <p:sldLayoutId id="2147483736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5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2736">
          <p15:clr>
            <a:srgbClr val="F26B43"/>
          </p15:clr>
        </p15:guide>
        <p15:guide id="4" orient="horz" pos="3312">
          <p15:clr>
            <a:srgbClr val="F26B43"/>
          </p15:clr>
        </p15:guide>
        <p15:guide id="5" orient="horz" pos="432">
          <p15:clr>
            <a:srgbClr val="F26B43"/>
          </p15:clr>
        </p15:guide>
        <p15:guide id="7" pos="4416">
          <p15:clr>
            <a:srgbClr val="F26B43"/>
          </p15:clr>
        </p15:guide>
        <p15:guide id="8" pos="5568">
          <p15:clr>
            <a:srgbClr val="F26B43"/>
          </p15:clr>
        </p15:guide>
        <p15:guide id="9" pos="7296">
          <p15:clr>
            <a:srgbClr val="F26B43"/>
          </p15:clr>
        </p15:guide>
        <p15:guide id="10" pos="2688">
          <p15:clr>
            <a:srgbClr val="F26B43"/>
          </p15:clr>
        </p15:guide>
        <p15:guide id="11" pos="1536">
          <p15:clr>
            <a:srgbClr val="F26B43"/>
          </p15:clr>
        </p15:guide>
        <p15:guide id="12" pos="384">
          <p15:clr>
            <a:srgbClr val="F26B43"/>
          </p15:clr>
        </p15:guide>
        <p15:guide id="13" pos="2112">
          <p15:clr>
            <a:srgbClr val="F26B43"/>
          </p15:clr>
        </p15:guide>
        <p15:guide id="14" pos="4992">
          <p15:clr>
            <a:srgbClr val="F26B43"/>
          </p15:clr>
        </p15:guide>
        <p15:guide id="15" pos="6720">
          <p15:clr>
            <a:srgbClr val="F26B43"/>
          </p15:clr>
        </p15:guide>
        <p15:guide id="16" pos="960">
          <p15:clr>
            <a:srgbClr val="F26B43"/>
          </p15:clr>
        </p15:guide>
        <p15:guide id="17" pos="3264">
          <p15:clr>
            <a:srgbClr val="F26B43"/>
          </p15:clr>
        </p15:guide>
        <p15:guide id="18" orient="horz" pos="1008">
          <p15:clr>
            <a:srgbClr val="F26B43"/>
          </p15:clr>
        </p15:guide>
        <p15:guide id="19" orient="horz" pos="3888">
          <p15:clr>
            <a:srgbClr val="F26B43"/>
          </p15:clr>
        </p15:guide>
        <p15:guide id="20" pos="6144">
          <p15:clr>
            <a:srgbClr val="F26B43"/>
          </p15:clr>
        </p15:guide>
        <p15:guide id="21" orient="horz" pos="1584">
          <p15:clr>
            <a:srgbClr val="F26B43"/>
          </p15:clr>
        </p15:guide>
        <p15:guide id="22" pos="576">
          <p15:clr>
            <a:srgbClr val="F26B43"/>
          </p15:clr>
        </p15:guide>
        <p15:guide id="23" pos="7104">
          <p15:clr>
            <a:srgbClr val="F26B43"/>
          </p15:clr>
        </p15:guide>
        <p15:guide id="24" pos="768">
          <p15:clr>
            <a:srgbClr val="F26B43"/>
          </p15:clr>
        </p15:guide>
        <p15:guide id="25" pos="69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mailto:rlieser@sd62.bc.ca" TargetMode="External"/><Relationship Id="rId3" Type="http://schemas.openxmlformats.org/officeDocument/2006/relationships/hyperlink" Target="https://outlook.office365.com/owa/calendar/MrRobertson@sd62.bc.ca/bookings/" TargetMode="External"/><Relationship Id="rId7" Type="http://schemas.openxmlformats.org/officeDocument/2006/relationships/hyperlink" Target="https://outlook.office365.com/owa/calendar/MrLsCounsellingAppointments@sd62.bc.ca/bookings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Relationship Id="rId6" Type="http://schemas.openxmlformats.org/officeDocument/2006/relationships/hyperlink" Target="mailto:mkiefert@sd62.bc.ca" TargetMode="External"/><Relationship Id="rId5" Type="http://schemas.openxmlformats.org/officeDocument/2006/relationships/hyperlink" Target="https://outlook.office365.com/owa/calendar/BelmontCounselling@sd62.bc.ca/bookings/" TargetMode="External"/><Relationship Id="rId10" Type="http://schemas.openxmlformats.org/officeDocument/2006/relationships/hyperlink" Target="mailto:rsandberg@sd62.bc.ca" TargetMode="External"/><Relationship Id="rId4" Type="http://schemas.openxmlformats.org/officeDocument/2006/relationships/hyperlink" Target="mailto:TRobertson@sd62.bc.ca" TargetMode="External"/><Relationship Id="rId9" Type="http://schemas.openxmlformats.org/officeDocument/2006/relationships/hyperlink" Target="https://outlook.office365.com/owa/calendar/RachaelSandbergCounsellorOZ@sd62.bc.ca/bookings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yeducation.gov.bc.ca/aspen/logon.do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5" Type="http://schemas.openxmlformats.org/officeDocument/2006/relationships/hyperlink" Target="mailto:belmontmyedportalsupport@sd62.bc.ca" TargetMode="Externa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belmont.web.sd62.bc.ca/programs/avid/" TargetMode="External"/><Relationship Id="rId2" Type="http://schemas.openxmlformats.org/officeDocument/2006/relationships/hyperlink" Target="https://belmont.web.sd62.bc.ca/programs/belmont-academies/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955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0D9AD-F97D-8DCF-97C2-FEE69475C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3476" y="466715"/>
            <a:ext cx="10202248" cy="5094496"/>
          </a:xfrm>
        </p:spPr>
        <p:txBody>
          <a:bodyPr/>
          <a:lstStyle/>
          <a:p>
            <a:r>
              <a:rPr lang="en-US" sz="9600" dirty="0">
                <a:solidFill>
                  <a:schemeClr val="bg2"/>
                </a:solidFill>
                <a:latin typeface="Abadi" panose="020B0604020104020204" pitchFamily="34" charset="0"/>
              </a:rPr>
              <a:t>MyEd </a:t>
            </a:r>
            <a:br>
              <a:rPr lang="en-US" dirty="0">
                <a:solidFill>
                  <a:schemeClr val="bg2"/>
                </a:solidFill>
                <a:latin typeface="Abadi" panose="020B0604020104020204" pitchFamily="34" charset="0"/>
              </a:rPr>
            </a:br>
            <a:r>
              <a:rPr lang="en-US" sz="6000" dirty="0">
                <a:solidFill>
                  <a:schemeClr val="bg2"/>
                </a:solidFill>
                <a:latin typeface="Abadi" panose="020B0604020104020204" pitchFamily="34" charset="0"/>
              </a:rPr>
              <a:t>Course Selection instructions</a:t>
            </a:r>
            <a:br>
              <a:rPr lang="en-US" sz="6000" dirty="0">
                <a:solidFill>
                  <a:schemeClr val="bg2"/>
                </a:solidFill>
                <a:latin typeface="Abadi" panose="020B0604020104020204" pitchFamily="34" charset="0"/>
              </a:rPr>
            </a:br>
            <a:r>
              <a:rPr lang="en-US" sz="9600" dirty="0">
                <a:solidFill>
                  <a:schemeClr val="bg2"/>
                </a:solidFill>
                <a:latin typeface="Abadi" panose="020B0604020104020204" pitchFamily="34" charset="0"/>
              </a:rPr>
              <a:t>Grade 11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9882FA-049D-25F3-3F24-590E9D0F18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048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460CA-F817-0BAE-85DD-C45C7EA81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834" y="286596"/>
            <a:ext cx="11584215" cy="1325890"/>
          </a:xfrm>
        </p:spPr>
        <p:txBody>
          <a:bodyPr>
            <a:normAutofit fontScale="90000"/>
          </a:bodyPr>
          <a:lstStyle/>
          <a:p>
            <a:r>
              <a:rPr lang="en-US" sz="6600" b="1" dirty="0">
                <a:latin typeface="Abadi" panose="020B0604020104020204" pitchFamily="34" charset="0"/>
              </a:rPr>
              <a:t>Electives: Outside the Timetable </a:t>
            </a:r>
            <a:r>
              <a:rPr lang="en-US" b="1" dirty="0">
                <a:latin typeface="Abadi" panose="020B0604020104020204" pitchFamily="34" charset="0"/>
              </a:rPr>
              <a:t>(Optional) </a:t>
            </a:r>
            <a:endParaRPr lang="en-US" sz="6600" b="1" dirty="0">
              <a:latin typeface="Abadi" panose="020B0604020104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553B4E-6D25-B1A3-46C8-4E5453F26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9BA76D-B6C6-B49E-A3ED-36339B825298}"/>
              </a:ext>
            </a:extLst>
          </p:cNvPr>
          <p:cNvSpPr txBox="1"/>
          <p:nvPr/>
        </p:nvSpPr>
        <p:spPr>
          <a:xfrm>
            <a:off x="359264" y="2168973"/>
            <a:ext cx="25013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400" dirty="0"/>
              <a:t>Click the box next to the class(es) you are want to request.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Then click “OK”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C7F88CB-375A-B4D3-55AA-259A2F755020}"/>
              </a:ext>
            </a:extLst>
          </p:cNvPr>
          <p:cNvSpPr txBox="1"/>
          <p:nvPr/>
        </p:nvSpPr>
        <p:spPr>
          <a:xfrm>
            <a:off x="1357221" y="5843440"/>
            <a:ext cx="8494395" cy="830997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These are OPTIONAL, EXTRA courses you can choose to take.  They run before and/or after school on certain days.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D4BA239-E0ED-2ECB-900A-3D501F0BBA7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900"/>
          <a:stretch/>
        </p:blipFill>
        <p:spPr>
          <a:xfrm>
            <a:off x="3179427" y="1017384"/>
            <a:ext cx="6513089" cy="463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169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CAE97-5A74-8DBB-3C1E-29A7B5F4E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432" y="532315"/>
            <a:ext cx="10202248" cy="1325890"/>
          </a:xfrm>
        </p:spPr>
        <p:txBody>
          <a:bodyPr>
            <a:normAutofit/>
          </a:bodyPr>
          <a:lstStyle/>
          <a:p>
            <a:r>
              <a:rPr lang="en-US" sz="6000" b="1" dirty="0">
                <a:latin typeface="Abadi" panose="020B0604020104020204" pitchFamily="34" charset="0"/>
              </a:rPr>
              <a:t>Alternate Elective Requests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BA13824-8E72-9ECF-F393-9BD97295F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287A48-9FEA-6FB4-8696-D55BD06EA45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53754"/>
          <a:stretch/>
        </p:blipFill>
        <p:spPr>
          <a:xfrm>
            <a:off x="329095" y="1594952"/>
            <a:ext cx="10664921" cy="170248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6695462-3594-012A-B6F5-B608B21386BE}"/>
              </a:ext>
            </a:extLst>
          </p:cNvPr>
          <p:cNvSpPr txBox="1"/>
          <p:nvPr/>
        </p:nvSpPr>
        <p:spPr>
          <a:xfrm>
            <a:off x="791768" y="3429000"/>
            <a:ext cx="10202248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effectLst/>
                <a:latin typeface="Roboto" panose="02000000000000000000" pitchFamily="2" charset="0"/>
              </a:rPr>
              <a:t>You  will </a:t>
            </a:r>
            <a:r>
              <a:rPr lang="en-US" b="1" i="0" dirty="0">
                <a:effectLst/>
                <a:latin typeface="Roboto" panose="02000000000000000000" pitchFamily="2" charset="0"/>
              </a:rPr>
              <a:t>NOT </a:t>
            </a:r>
            <a:r>
              <a:rPr lang="en-US" b="0" i="0" dirty="0">
                <a:effectLst/>
                <a:latin typeface="Roboto" panose="02000000000000000000" pitchFamily="2" charset="0"/>
              </a:rPr>
              <a:t>get all of your 1st choice electives, so </a:t>
            </a:r>
            <a:r>
              <a:rPr lang="en-US" b="1" i="0" dirty="0">
                <a:effectLst/>
                <a:latin typeface="Roboto" panose="02000000000000000000" pitchFamily="2" charset="0"/>
              </a:rPr>
              <a:t>please enter 2 or more </a:t>
            </a:r>
            <a:r>
              <a:rPr lang="en-US" b="1" i="0" u="sng" dirty="0">
                <a:effectLst/>
                <a:latin typeface="Roboto" panose="02000000000000000000" pitchFamily="2" charset="0"/>
              </a:rPr>
              <a:t>different</a:t>
            </a:r>
            <a:r>
              <a:rPr lang="en-US" b="1" i="0" dirty="0">
                <a:effectLst/>
                <a:latin typeface="Roboto" panose="02000000000000000000" pitchFamily="2" charset="0"/>
              </a:rPr>
              <a:t> alternate electives</a:t>
            </a:r>
            <a:r>
              <a:rPr lang="en-US" b="0" i="0" dirty="0">
                <a:effectLst/>
                <a:latin typeface="Roboto" panose="02000000000000000000" pitchFamily="2" charset="0"/>
              </a:rPr>
              <a:t>. </a:t>
            </a:r>
            <a:endParaRPr lang="en-US" dirty="0">
              <a:latin typeface="Roboto" panose="02000000000000000000" pitchFamily="2" charset="0"/>
            </a:endParaRPr>
          </a:p>
          <a:p>
            <a:endParaRPr lang="en-US" b="0" i="0" dirty="0">
              <a:effectLst/>
              <a:latin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Roboto" panose="02000000000000000000" pitchFamily="2" charset="0"/>
              </a:rPr>
              <a:t>entering the same course(s) in both ‘elective’ and ‘alternate’ sections will </a:t>
            </a:r>
            <a:r>
              <a:rPr lang="en-US" b="1" i="0" dirty="0">
                <a:effectLst/>
                <a:latin typeface="Roboto" panose="02000000000000000000" pitchFamily="2" charset="0"/>
              </a:rPr>
              <a:t>NOT </a:t>
            </a:r>
            <a:r>
              <a:rPr lang="en-US" b="0" i="0" dirty="0">
                <a:effectLst/>
                <a:latin typeface="Roboto" panose="02000000000000000000" pitchFamily="2" charset="0"/>
              </a:rPr>
              <a:t>guarantee you will get the course. </a:t>
            </a:r>
          </a:p>
          <a:p>
            <a:r>
              <a:rPr lang="en-US" b="0" i="0" dirty="0">
                <a:effectLst/>
                <a:latin typeface="Roboto" panose="02000000000000000000" pitchFamily="2" charset="0"/>
              </a:rPr>
              <a:t> 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Roboto" panose="02000000000000000000" pitchFamily="2" charset="0"/>
              </a:rPr>
              <a:t>not entering any alternates will </a:t>
            </a:r>
            <a:r>
              <a:rPr lang="en-US" b="1" i="0" dirty="0">
                <a:effectLst/>
                <a:latin typeface="Roboto" panose="02000000000000000000" pitchFamily="2" charset="0"/>
              </a:rPr>
              <a:t>NOT</a:t>
            </a:r>
            <a:r>
              <a:rPr lang="en-US" b="0" i="0" dirty="0">
                <a:effectLst/>
                <a:latin typeface="Roboto" panose="02000000000000000000" pitchFamily="2" charset="0"/>
              </a:rPr>
              <a:t> guarantee you will get only your 1st choices.   </a:t>
            </a:r>
            <a:br>
              <a:rPr lang="en-US" dirty="0"/>
            </a:br>
            <a:endParaRPr lang="en-US" dirty="0"/>
          </a:p>
          <a:p>
            <a:r>
              <a:rPr lang="en-US" b="0" i="0" dirty="0">
                <a:effectLst/>
                <a:latin typeface="Roboto" panose="02000000000000000000" pitchFamily="2" charset="0"/>
              </a:rPr>
              <a:t>All that does it let the computer system put you into whatever course has space, and you may be stuck with it.  Therefore, you only help yourself by entering 2 or more different alternate electives.   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918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42AD04E-B0C3-A19B-5DDC-ECB871A838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1033609-F0C9-0E0E-1E90-B501E15BA3D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4419"/>
          <a:stretch/>
        </p:blipFill>
        <p:spPr>
          <a:xfrm>
            <a:off x="1280160" y="4964307"/>
            <a:ext cx="8305800" cy="1593532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6F3E6212-F5FD-6A98-8BC8-63E3B7F1D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352" y="623755"/>
            <a:ext cx="10202248" cy="1325890"/>
          </a:xfrm>
        </p:spPr>
        <p:txBody>
          <a:bodyPr>
            <a:normAutofit/>
          </a:bodyPr>
          <a:lstStyle/>
          <a:p>
            <a:r>
              <a:rPr lang="en-US" sz="6000" b="1" dirty="0">
                <a:latin typeface="Abadi" panose="020B0604020104020204" pitchFamily="34" charset="0"/>
              </a:rPr>
              <a:t>Notes for your counsellor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288B2F-8370-B912-5DAB-E2E6FC8D1CB9}"/>
              </a:ext>
            </a:extLst>
          </p:cNvPr>
          <p:cNvSpPr txBox="1"/>
          <p:nvPr/>
        </p:nvSpPr>
        <p:spPr>
          <a:xfrm>
            <a:off x="777240" y="1812806"/>
            <a:ext cx="989838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IF there’s anything your counsellor needs to know when adjusting your timetable for next year – please type it in this section.</a:t>
            </a:r>
          </a:p>
          <a:p>
            <a:r>
              <a:rPr lang="en-US" sz="2000" dirty="0"/>
              <a:t>For Example: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I’m taking Construction TASK in semester 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 plan to take ________ in the summer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Some other electives I would like are _______, _________</a:t>
            </a:r>
          </a:p>
          <a:p>
            <a:endParaRPr lang="en-US" sz="28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/>
              <a:t>please don’t put “make sure I have classes with (a specific teacher) or (your friend’s name here)”  We are not able to make those accommodations.  </a:t>
            </a:r>
          </a:p>
        </p:txBody>
      </p:sp>
    </p:spTree>
    <p:extLst>
      <p:ext uri="{BB962C8B-B14F-4D97-AF65-F5344CB8AC3E}">
        <p14:creationId xmlns:p14="http://schemas.microsoft.com/office/powerpoint/2010/main" val="4049180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Google Shape;175;p25"/>
          <p:cNvPicPr preferRelativeResize="0"/>
          <p:nvPr/>
        </p:nvPicPr>
        <p:blipFill rotWithShape="1">
          <a:blip r:embed="rId3">
            <a:alphaModFix/>
          </a:blip>
          <a:srcRect r="60603"/>
          <a:stretch/>
        </p:blipFill>
        <p:spPr>
          <a:xfrm>
            <a:off x="6903334" y="262401"/>
            <a:ext cx="4513535" cy="6451601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Google Shape;176;p25"/>
          <p:cNvSpPr txBox="1"/>
          <p:nvPr/>
        </p:nvSpPr>
        <p:spPr>
          <a:xfrm>
            <a:off x="688580" y="2193561"/>
            <a:ext cx="5170800" cy="2092840"/>
          </a:xfrm>
          <a:prstGeom prst="rect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" sz="2400" dirty="0">
                <a:latin typeface="Roboto"/>
                <a:ea typeface="Roboto"/>
                <a:cs typeface="Roboto"/>
                <a:sym typeface="Roboto"/>
              </a:rPr>
              <a:t>Once you’ve made your selections in each of the appropriate categories, </a:t>
            </a:r>
            <a:endParaRPr sz="2400" dirty="0">
              <a:latin typeface="Roboto"/>
              <a:ea typeface="Roboto"/>
              <a:cs typeface="Roboto"/>
              <a:sym typeface="Roboto"/>
            </a:endParaRPr>
          </a:p>
          <a:p>
            <a:pPr algn="ctr"/>
            <a:r>
              <a:rPr lang="en" sz="2400" b="1" dirty="0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Then click “Post” to submit your course selection. </a:t>
            </a:r>
            <a:r>
              <a:rPr lang="en" sz="2400" b="1" dirty="0">
                <a:latin typeface="Roboto"/>
                <a:ea typeface="Roboto"/>
                <a:cs typeface="Roboto"/>
                <a:sym typeface="Roboto"/>
              </a:rPr>
              <a:t>  </a:t>
            </a:r>
            <a:endParaRPr sz="2400" b="1"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7" name="Google Shape;177;p25"/>
          <p:cNvSpPr/>
          <p:nvPr/>
        </p:nvSpPr>
        <p:spPr>
          <a:xfrm rot="1962896">
            <a:off x="5273192" y="5090884"/>
            <a:ext cx="2170745" cy="81863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6"/>
          <p:cNvSpPr txBox="1"/>
          <p:nvPr/>
        </p:nvSpPr>
        <p:spPr>
          <a:xfrm>
            <a:off x="276837" y="671000"/>
            <a:ext cx="8237989" cy="452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" sz="2800" dirty="0">
                <a:latin typeface="Roboto"/>
                <a:ea typeface="Roboto"/>
                <a:cs typeface="Roboto"/>
                <a:sym typeface="Roboto"/>
              </a:rPr>
              <a:t>Once you click “POST” - if you did it correctly, you will see a green pop-up box with a green check mark.</a:t>
            </a:r>
            <a:endParaRPr sz="2800" dirty="0">
              <a:latin typeface="Roboto"/>
              <a:ea typeface="Roboto"/>
              <a:cs typeface="Roboto"/>
              <a:sym typeface="Roboto"/>
            </a:endParaRPr>
          </a:p>
          <a:p>
            <a:endParaRPr sz="2800" dirty="0">
              <a:latin typeface="Roboto"/>
              <a:ea typeface="Roboto"/>
              <a:cs typeface="Roboto"/>
              <a:sym typeface="Roboto"/>
            </a:endParaRPr>
          </a:p>
          <a:p>
            <a:endParaRPr sz="2800" dirty="0">
              <a:latin typeface="Roboto"/>
              <a:ea typeface="Roboto"/>
              <a:cs typeface="Roboto"/>
              <a:sym typeface="Roboto"/>
            </a:endParaRPr>
          </a:p>
          <a:p>
            <a:endParaRPr sz="2800" dirty="0">
              <a:latin typeface="Roboto"/>
              <a:ea typeface="Roboto"/>
              <a:cs typeface="Roboto"/>
              <a:sym typeface="Roboto"/>
            </a:endParaRPr>
          </a:p>
          <a:p>
            <a:r>
              <a:rPr lang="en" sz="2800" dirty="0">
                <a:latin typeface="Roboto"/>
                <a:ea typeface="Roboto"/>
                <a:cs typeface="Roboto"/>
                <a:sym typeface="Roboto"/>
              </a:rPr>
              <a:t>If not done correctly, or missing something, you will see a red pop-up box with a red X.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Roboto"/>
                <a:ea typeface="Roboto"/>
                <a:cs typeface="Roboto"/>
                <a:sym typeface="Roboto"/>
              </a:rPr>
              <a:t>C</a:t>
            </a:r>
            <a:r>
              <a:rPr lang="en" dirty="0">
                <a:latin typeface="Roboto"/>
                <a:ea typeface="Roboto"/>
                <a:cs typeface="Roboto"/>
                <a:sym typeface="Roboto"/>
              </a:rPr>
              <a:t>heck at the top of the page – it should say “8 primary, 2 alternates”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Roboto"/>
                <a:ea typeface="Roboto"/>
                <a:cs typeface="Roboto"/>
                <a:sym typeface="Roboto"/>
              </a:rPr>
              <a:t>I</a:t>
            </a:r>
            <a:r>
              <a:rPr lang="en" dirty="0">
                <a:latin typeface="Roboto"/>
                <a:ea typeface="Roboto"/>
                <a:cs typeface="Roboto"/>
                <a:sym typeface="Roboto"/>
              </a:rPr>
              <a:t>f more – then delete an elective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Roboto"/>
                <a:ea typeface="Roboto"/>
                <a:cs typeface="Roboto"/>
                <a:sym typeface="Roboto"/>
              </a:rPr>
              <a:t>I</a:t>
            </a:r>
            <a:r>
              <a:rPr lang="en" dirty="0">
                <a:latin typeface="Roboto"/>
                <a:ea typeface="Roboto"/>
                <a:cs typeface="Roboto"/>
                <a:sym typeface="Roboto"/>
              </a:rPr>
              <a:t>f less – then add an elective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83" name="Google Shape;183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806543" y="299665"/>
            <a:ext cx="2003467" cy="2048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806543" y="2864979"/>
            <a:ext cx="1897643" cy="1803613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7236284-5AE6-3228-7A75-52B95FBF5B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6837" y="5383173"/>
            <a:ext cx="11077575" cy="971550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4FB5AB0-54CE-1DDA-ECC5-DC916428F601}"/>
              </a:ext>
            </a:extLst>
          </p:cNvPr>
          <p:cNvCxnSpPr>
            <a:cxnSpLocks/>
          </p:cNvCxnSpPr>
          <p:nvPr/>
        </p:nvCxnSpPr>
        <p:spPr>
          <a:xfrm>
            <a:off x="6191075" y="4514850"/>
            <a:ext cx="965099" cy="97155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52549-350D-0AD4-BB95-46FD528AAD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3194" y="886161"/>
            <a:ext cx="8504275" cy="290566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dirty="0">
                <a:latin typeface="Abadi" panose="020B0604020104020204" pitchFamily="34" charset="0"/>
              </a:rPr>
              <a:t>You can make changes to course requests until the window closes.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9C435D98-4B1D-F972-D438-85B281CD5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2824" y="4115775"/>
            <a:ext cx="11086352" cy="1637919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IF you make any changes – 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make sure to always click </a:t>
            </a:r>
            <a:r>
              <a:rPr lang="en-US" sz="3200" dirty="0">
                <a:solidFill>
                  <a:srgbClr val="0070C0"/>
                </a:solidFill>
              </a:rPr>
              <a:t>‘Post’ 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each time </a:t>
            </a:r>
            <a:r>
              <a:rPr lang="en-US" sz="2400" dirty="0"/>
              <a:t>– to save the updated requests.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42AD04E-B0C3-A19B-5DDC-ECB871A83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2883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9"/>
          <p:cNvSpPr txBox="1">
            <a:spLocks noGrp="1"/>
          </p:cNvSpPr>
          <p:nvPr>
            <p:ph type="title"/>
          </p:nvPr>
        </p:nvSpPr>
        <p:spPr>
          <a:xfrm>
            <a:off x="415600" y="546666"/>
            <a:ext cx="11360800" cy="2379413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 dirty="0">
                <a:latin typeface="Abadi" panose="020B0604020104020204" pitchFamily="34" charset="0"/>
              </a:rPr>
              <a:t>Once the request window is closed, you have to go to your counsellor to make changes.</a:t>
            </a:r>
            <a:br>
              <a:rPr lang="en" dirty="0">
                <a:latin typeface="Abadi" panose="020B0604020104020204" pitchFamily="34" charset="0"/>
              </a:rPr>
            </a:br>
            <a:br>
              <a:rPr lang="en" sz="1400" dirty="0">
                <a:latin typeface="Abadi" panose="020B0604020104020204" pitchFamily="34" charset="0"/>
              </a:rPr>
            </a:br>
            <a:r>
              <a:rPr lang="en" dirty="0">
                <a:latin typeface="Abadi" panose="020B0604020104020204" pitchFamily="34" charset="0"/>
              </a:rPr>
              <a:t>If you have any questions or need assistance contact your counsellor.</a:t>
            </a:r>
            <a:endParaRPr dirty="0">
              <a:latin typeface="Abadi" panose="020B0604020104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0D48069-2834-F4C8-71F3-62CA6BB72C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142537"/>
              </p:ext>
            </p:extLst>
          </p:nvPr>
        </p:nvGraphicFramePr>
        <p:xfrm>
          <a:off x="1108710" y="3309620"/>
          <a:ext cx="9315450" cy="2564130"/>
        </p:xfrm>
        <a:graphic>
          <a:graphicData uri="http://schemas.openxmlformats.org/drawingml/2006/table">
            <a:tbl>
              <a:tblPr/>
              <a:tblGrid>
                <a:gridCol w="3105150">
                  <a:extLst>
                    <a:ext uri="{9D8B030D-6E8A-4147-A177-3AD203B41FA5}">
                      <a16:colId xmlns:a16="http://schemas.microsoft.com/office/drawing/2014/main" val="3369305864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3614403981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385196117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b="1" dirty="0">
                          <a:solidFill>
                            <a:srgbClr val="222C43"/>
                          </a:solidFill>
                          <a:effectLst/>
                          <a:latin typeface="Open Sans" panose="020B0606030504020204" pitchFamily="34" charset="0"/>
                        </a:rPr>
                        <a:t>students with LAST names starting with: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1">
                          <a:solidFill>
                            <a:srgbClr val="222C43"/>
                          </a:solidFill>
                          <a:effectLst/>
                          <a:latin typeface="Open Sans" panose="020B0606030504020204" pitchFamily="34" charset="0"/>
                        </a:rPr>
                        <a:t>Counsellor (</a:t>
                      </a:r>
                      <a:r>
                        <a:rPr lang="en-US" b="1">
                          <a:solidFill>
                            <a:srgbClr val="C92A2A"/>
                          </a:solidFill>
                          <a:effectLst/>
                          <a:latin typeface="Open Sans" panose="020B0606030504020204" pitchFamily="34" charset="0"/>
                        </a:rPr>
                        <a:t>click name</a:t>
                      </a:r>
                      <a:r>
                        <a:rPr lang="en-US" b="1">
                          <a:solidFill>
                            <a:srgbClr val="222C43"/>
                          </a:solidFill>
                          <a:effectLst/>
                          <a:latin typeface="Open Sans" panose="020B0606030504020204" pitchFamily="34" charset="0"/>
                        </a:rPr>
                        <a:t> to book appointment)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1">
                          <a:solidFill>
                            <a:srgbClr val="222C43"/>
                          </a:solidFill>
                          <a:effectLst/>
                          <a:latin typeface="Open Sans" panose="020B0606030504020204" pitchFamily="34" charset="0"/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073485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>
                          <a:effectLst/>
                        </a:rPr>
                        <a:t>A – 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u="none" strike="noStrike" dirty="0">
                          <a:solidFill>
                            <a:srgbClr val="1C33DD"/>
                          </a:solidFill>
                          <a:effectLst/>
                          <a:hlinkClick r:id="rId3"/>
                        </a:rPr>
                        <a:t>Todd Robertson</a:t>
                      </a:r>
                      <a:endParaRPr lang="en-US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u="none" strike="noStrike">
                          <a:solidFill>
                            <a:srgbClr val="1C33DD"/>
                          </a:solidFill>
                          <a:effectLst/>
                          <a:hlinkClick r:id="rId4"/>
                        </a:rPr>
                        <a:t>TRobertson@sd62.bc.ca</a:t>
                      </a:r>
                      <a:endParaRPr lang="en-US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467103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F – 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u="none" strike="noStrike" dirty="0">
                          <a:solidFill>
                            <a:srgbClr val="1C33DD"/>
                          </a:solidFill>
                          <a:effectLst/>
                          <a:hlinkClick r:id="rId5"/>
                        </a:rPr>
                        <a:t>Michele Kiefert</a:t>
                      </a:r>
                      <a:endParaRPr lang="en-US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u="none" strike="noStrike">
                          <a:solidFill>
                            <a:srgbClr val="1C33DD"/>
                          </a:solidFill>
                          <a:effectLst/>
                          <a:hlinkClick r:id="rId6"/>
                        </a:rPr>
                        <a:t>mkiefert@sd62.bc.ca</a:t>
                      </a:r>
                      <a:endParaRPr lang="en-US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373455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M-P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u="none" strike="noStrike" dirty="0">
                          <a:solidFill>
                            <a:srgbClr val="1C33DD"/>
                          </a:solidFill>
                          <a:effectLst/>
                          <a:hlinkClick r:id="rId7"/>
                        </a:rPr>
                        <a:t>Ryan Lieser</a:t>
                      </a:r>
                      <a:r>
                        <a:rPr lang="en-US" dirty="0">
                          <a:effectLst/>
                        </a:rPr>
                        <a:t>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u="none" strike="noStrike" dirty="0">
                          <a:solidFill>
                            <a:srgbClr val="1C33DD"/>
                          </a:solidFill>
                          <a:effectLst/>
                          <a:hlinkClick r:id="rId8"/>
                        </a:rPr>
                        <a:t>rlieser@sd62.bc.ca </a:t>
                      </a:r>
                      <a:endParaRPr lang="en-US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321050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>
                          <a:effectLst/>
                        </a:rPr>
                        <a:t>Q – 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u="none" strike="noStrike">
                          <a:solidFill>
                            <a:srgbClr val="1C33DD"/>
                          </a:solidFill>
                          <a:effectLst/>
                          <a:hlinkClick r:id="rId9"/>
                        </a:rPr>
                        <a:t>Rachael Sandberg</a:t>
                      </a:r>
                      <a:endParaRPr lang="en-US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u="none" strike="noStrike" dirty="0">
                          <a:solidFill>
                            <a:srgbClr val="1C33DD"/>
                          </a:solidFill>
                          <a:effectLst/>
                          <a:hlinkClick r:id="rId10"/>
                        </a:rPr>
                        <a:t>rsandberg@sd62.bc.ca</a:t>
                      </a:r>
                      <a:endParaRPr lang="en-US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59115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 txBox="1">
            <a:spLocks noGrp="1"/>
          </p:cNvSpPr>
          <p:nvPr>
            <p:ph type="title"/>
          </p:nvPr>
        </p:nvSpPr>
        <p:spPr>
          <a:xfrm>
            <a:off x="415600" y="546667"/>
            <a:ext cx="11360800" cy="810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" dirty="0"/>
              <a:t>Step 1: Log in to MyEd Student Portal</a:t>
            </a:r>
            <a:endParaRPr dirty="0"/>
          </a:p>
        </p:txBody>
      </p:sp>
      <p:sp>
        <p:nvSpPr>
          <p:cNvPr id="96" name="Google Shape;96;p15"/>
          <p:cNvSpPr txBox="1">
            <a:spLocks noGrp="1"/>
          </p:cNvSpPr>
          <p:nvPr>
            <p:ph type="body" idx="1"/>
          </p:nvPr>
        </p:nvSpPr>
        <p:spPr>
          <a:xfrm>
            <a:off x="415600" y="1203000"/>
            <a:ext cx="11360800" cy="67152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2500" lnSpcReduction="20000"/>
          </a:bodyPr>
          <a:lstStyle/>
          <a:p>
            <a:pPr marL="0" indent="0" algn="ctr">
              <a:buNone/>
            </a:pPr>
            <a:r>
              <a:rPr lang="en" sz="2800" dirty="0"/>
              <a:t>Go to </a:t>
            </a:r>
            <a:r>
              <a:rPr lang="en" sz="2800" u="sng" dirty="0">
                <a:solidFill>
                  <a:schemeClr val="hlink"/>
                </a:solidFill>
                <a:hlinkClick r:id="rId3"/>
              </a:rPr>
              <a:t>https://myeducation.gov.bc.ca/aspen/logon.do</a:t>
            </a:r>
            <a:r>
              <a:rPr lang="en" sz="2800" dirty="0"/>
              <a:t>  </a:t>
            </a:r>
            <a:endParaRPr sz="2800" dirty="0"/>
          </a:p>
          <a:p>
            <a:pPr marL="0" indent="0" algn="ctr">
              <a:spcBef>
                <a:spcPts val="1600"/>
              </a:spcBef>
              <a:spcAft>
                <a:spcPts val="1600"/>
              </a:spcAft>
              <a:buNone/>
            </a:pPr>
            <a:endParaRPr sz="2800" dirty="0"/>
          </a:p>
        </p:txBody>
      </p:sp>
      <p:pic>
        <p:nvPicPr>
          <p:cNvPr id="97" name="Google Shape;97;p15"/>
          <p:cNvPicPr preferRelativeResize="0"/>
          <p:nvPr/>
        </p:nvPicPr>
        <p:blipFill>
          <a:blip r:embed="rId4">
            <a:alphaModFix/>
          </a:blip>
          <a:srcRect l="34994" t="13327" r="36019" b="10259"/>
          <a:stretch/>
        </p:blipFill>
        <p:spPr>
          <a:xfrm>
            <a:off x="6766872" y="2013400"/>
            <a:ext cx="3691890" cy="406425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49A14E7-D660-863B-124D-9ABDC01C46B3}"/>
              </a:ext>
            </a:extLst>
          </p:cNvPr>
          <p:cNvSpPr txBox="1"/>
          <p:nvPr/>
        </p:nvSpPr>
        <p:spPr>
          <a:xfrm>
            <a:off x="507040" y="1997459"/>
            <a:ext cx="45107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Login ID: </a:t>
            </a:r>
            <a:r>
              <a:rPr lang="en-US" dirty="0"/>
              <a:t>full Belmont student number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3EEC569-990B-F581-995C-8CAE47A2A8C0}"/>
              </a:ext>
            </a:extLst>
          </p:cNvPr>
          <p:cNvSpPr txBox="1"/>
          <p:nvPr/>
        </p:nvSpPr>
        <p:spPr>
          <a:xfrm>
            <a:off x="262890" y="2675157"/>
            <a:ext cx="516224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Forgotten Password?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enter your LOGIN ID and click “I forgot my password”.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new temporary password will be emailed to you.</a:t>
            </a:r>
          </a:p>
          <a:p>
            <a:endParaRPr lang="en-US" dirty="0"/>
          </a:p>
          <a:p>
            <a:r>
              <a:rPr lang="en-US" dirty="0"/>
              <a:t>Disabled Account?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Email: </a:t>
            </a:r>
            <a:r>
              <a:rPr lang="en-US" dirty="0">
                <a:hlinkClick r:id="rId5"/>
              </a:rPr>
              <a:t>belmontmyedportalsupport@sd62.bc.ca</a:t>
            </a:r>
            <a:r>
              <a:rPr lang="en-US" dirty="0"/>
              <a:t>  for assistance.  Be sure to include your first and last name, and your full student number.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9"/>
          <p:cNvSpPr txBox="1">
            <a:spLocks noGrp="1"/>
          </p:cNvSpPr>
          <p:nvPr>
            <p:ph type="title"/>
          </p:nvPr>
        </p:nvSpPr>
        <p:spPr>
          <a:xfrm>
            <a:off x="415600" y="250633"/>
            <a:ext cx="11360800" cy="810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"/>
              <a:t>Once logged in you will see this page</a:t>
            </a:r>
            <a:endParaRPr/>
          </a:p>
        </p:txBody>
      </p:sp>
      <p:sp>
        <p:nvSpPr>
          <p:cNvPr id="118" name="Google Shape;118;p19"/>
          <p:cNvSpPr txBox="1">
            <a:spLocks noGrp="1"/>
          </p:cNvSpPr>
          <p:nvPr>
            <p:ph type="body" idx="1"/>
          </p:nvPr>
        </p:nvSpPr>
        <p:spPr>
          <a:xfrm>
            <a:off x="415600" y="998433"/>
            <a:ext cx="6819590" cy="124184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70000" lnSpcReduction="20000"/>
          </a:bodyPr>
          <a:lstStyle/>
          <a:p>
            <a:pPr marL="0" indent="0">
              <a:buNone/>
            </a:pPr>
            <a:r>
              <a:rPr lang="en" sz="3100" dirty="0"/>
              <a:t>(If using a phone – need to click “view full site”)</a:t>
            </a:r>
          </a:p>
          <a:p>
            <a:pPr marL="0" indent="0">
              <a:buNone/>
            </a:pPr>
            <a:endParaRPr lang="en" dirty="0"/>
          </a:p>
          <a:p>
            <a:pPr marL="0" indent="0">
              <a:buNone/>
            </a:pPr>
            <a:r>
              <a:rPr lang="en" sz="3800" dirty="0"/>
              <a:t>Click the “My Info” tab</a:t>
            </a:r>
            <a:endParaRPr sz="3800" dirty="0"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pic>
        <p:nvPicPr>
          <p:cNvPr id="119" name="Google Shape;119;p19"/>
          <p:cNvPicPr preferRelativeResize="0"/>
          <p:nvPr/>
        </p:nvPicPr>
        <p:blipFill>
          <a:blip r:embed="rId3">
            <a:alphaModFix/>
          </a:blip>
          <a:srcRect t="6631"/>
          <a:stretch/>
        </p:blipFill>
        <p:spPr>
          <a:xfrm>
            <a:off x="2221540" y="2240280"/>
            <a:ext cx="9697433" cy="40919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0"/>
          <p:cNvSpPr txBox="1">
            <a:spLocks noGrp="1"/>
          </p:cNvSpPr>
          <p:nvPr>
            <p:ph type="title"/>
          </p:nvPr>
        </p:nvSpPr>
        <p:spPr>
          <a:xfrm>
            <a:off x="415600" y="191433"/>
            <a:ext cx="11360800" cy="810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Next: Click the “Requests” button </a:t>
            </a:r>
            <a:r>
              <a:rPr lang="en" sz="2815"/>
              <a:t>(on the left side menu)</a:t>
            </a:r>
            <a:endParaRPr sz="2815"/>
          </a:p>
        </p:txBody>
      </p:sp>
      <p:pic>
        <p:nvPicPr>
          <p:cNvPr id="125" name="Google Shape;12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39817" y="1303953"/>
            <a:ext cx="7833700" cy="471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1"/>
          <p:cNvSpPr txBox="1">
            <a:spLocks noGrp="1"/>
          </p:cNvSpPr>
          <p:nvPr>
            <p:ph type="title"/>
          </p:nvPr>
        </p:nvSpPr>
        <p:spPr>
          <a:xfrm>
            <a:off x="415600" y="226033"/>
            <a:ext cx="11360800" cy="167084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" dirty="0"/>
              <a:t>The next screen will begin with some instructions for the grade you are going into.</a:t>
            </a:r>
            <a:endParaRPr dirty="0"/>
          </a:p>
        </p:txBody>
      </p:sp>
      <p:sp>
        <p:nvSpPr>
          <p:cNvPr id="131" name="Google Shape;131;p21"/>
          <p:cNvSpPr txBox="1">
            <a:spLocks noGrp="1"/>
          </p:cNvSpPr>
          <p:nvPr>
            <p:ph type="body" idx="1"/>
          </p:nvPr>
        </p:nvSpPr>
        <p:spPr>
          <a:xfrm>
            <a:off x="415600" y="1355273"/>
            <a:ext cx="6797051" cy="70883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buNone/>
            </a:pPr>
            <a:r>
              <a:rPr lang="en" dirty="0"/>
              <a:t>Please read carefully, then begin to scroll down.</a:t>
            </a:r>
            <a:endParaRPr dirty="0"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C92D4B6-ABB5-829E-E483-DD576582C7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600" y="1896873"/>
            <a:ext cx="9791700" cy="45910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F3B42E-FAD0-FD4E-7070-71518EBB02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6</a:t>
            </a:fld>
            <a:endParaRPr lang="e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34843FE-F98D-3BB4-8FDF-C595108C7F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0848" y="452193"/>
            <a:ext cx="6602093" cy="551397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4ACCE95-A6E7-0448-80D0-872B107AA98D}"/>
              </a:ext>
            </a:extLst>
          </p:cNvPr>
          <p:cNvSpPr txBox="1"/>
          <p:nvPr/>
        </p:nvSpPr>
        <p:spPr>
          <a:xfrm>
            <a:off x="332502" y="1293716"/>
            <a:ext cx="3640822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Click here to enter any gr 10 courses you did not pass or still need to take. 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DC0B83E-10A3-208E-3C60-BFA279936B01}"/>
              </a:ext>
            </a:extLst>
          </p:cNvPr>
          <p:cNvCxnSpPr>
            <a:cxnSpLocks/>
          </p:cNvCxnSpPr>
          <p:nvPr/>
        </p:nvCxnSpPr>
        <p:spPr>
          <a:xfrm>
            <a:off x="3724712" y="1677798"/>
            <a:ext cx="78856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F3511EB-4226-DFED-5C70-B7953FCB05A3}"/>
              </a:ext>
            </a:extLst>
          </p:cNvPr>
          <p:cNvSpPr txBox="1"/>
          <p:nvPr/>
        </p:nvSpPr>
        <p:spPr>
          <a:xfrm>
            <a:off x="332502" y="1956073"/>
            <a:ext cx="3640822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Choose ONE (1) English 11 course.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144FFD4-60AC-FC78-7AF9-41105592C8AC}"/>
              </a:ext>
            </a:extLst>
          </p:cNvPr>
          <p:cNvSpPr txBox="1"/>
          <p:nvPr/>
        </p:nvSpPr>
        <p:spPr>
          <a:xfrm>
            <a:off x="343949" y="2368785"/>
            <a:ext cx="3640822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Choose ONE (1) Math 11 course.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29569CC-DE5E-4EB5-3679-BC203816A7E4}"/>
              </a:ext>
            </a:extLst>
          </p:cNvPr>
          <p:cNvSpPr txBox="1"/>
          <p:nvPr/>
        </p:nvSpPr>
        <p:spPr>
          <a:xfrm>
            <a:off x="343949" y="2765846"/>
            <a:ext cx="3640822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Choose at least ONE (1) Science 11 course.  You can take more then one.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32577F0-84B9-7592-44BB-494EE98CA068}"/>
              </a:ext>
            </a:extLst>
          </p:cNvPr>
          <p:cNvSpPr txBox="1"/>
          <p:nvPr/>
        </p:nvSpPr>
        <p:spPr>
          <a:xfrm>
            <a:off x="617728" y="4733287"/>
            <a:ext cx="3031483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Click the “Electives” categories to indicate your elective requests. 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57EAE6E-91A1-7754-D769-2E9BD8D1D89A}"/>
              </a:ext>
            </a:extLst>
          </p:cNvPr>
          <p:cNvSpPr txBox="1"/>
          <p:nvPr/>
        </p:nvSpPr>
        <p:spPr>
          <a:xfrm>
            <a:off x="343949" y="3377841"/>
            <a:ext cx="3640822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Choose at least ONE (1) Social Studies 11 or 12 course.  You can take more then one.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545B8FE-32DA-E82E-26CD-0A649840A4C7}"/>
              </a:ext>
            </a:extLst>
          </p:cNvPr>
          <p:cNvSpPr txBox="1"/>
          <p:nvPr/>
        </p:nvSpPr>
        <p:spPr>
          <a:xfrm>
            <a:off x="332501" y="3996773"/>
            <a:ext cx="3826131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ELL </a:t>
            </a:r>
            <a:r>
              <a:rPr lang="en-US" sz="1400" dirty="0"/>
              <a:t>– Only for ELL students - </a:t>
            </a:r>
            <a:r>
              <a:rPr lang="en-US" dirty="0"/>
              <a:t>see slide #7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2AE14F1-F3EE-7E04-21CF-5CD991800A9A}"/>
              </a:ext>
            </a:extLst>
          </p:cNvPr>
          <p:cNvCxnSpPr>
            <a:cxnSpLocks/>
          </p:cNvCxnSpPr>
          <p:nvPr/>
        </p:nvCxnSpPr>
        <p:spPr>
          <a:xfrm>
            <a:off x="3764349" y="2143387"/>
            <a:ext cx="78856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30AF3F4-DC7D-8E47-D0FC-76A2882E4710}"/>
              </a:ext>
            </a:extLst>
          </p:cNvPr>
          <p:cNvCxnSpPr>
            <a:cxnSpLocks/>
          </p:cNvCxnSpPr>
          <p:nvPr/>
        </p:nvCxnSpPr>
        <p:spPr>
          <a:xfrm>
            <a:off x="3787629" y="2581013"/>
            <a:ext cx="78856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E793E58-A59C-51CD-566C-6ADCF3C04E4E}"/>
              </a:ext>
            </a:extLst>
          </p:cNvPr>
          <p:cNvCxnSpPr>
            <a:cxnSpLocks/>
          </p:cNvCxnSpPr>
          <p:nvPr/>
        </p:nvCxnSpPr>
        <p:spPr>
          <a:xfrm>
            <a:off x="3823982" y="3169641"/>
            <a:ext cx="78856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8AE6257-70D3-561B-5DEF-05E9860EE5B2}"/>
              </a:ext>
            </a:extLst>
          </p:cNvPr>
          <p:cNvCxnSpPr>
            <a:cxnSpLocks/>
          </p:cNvCxnSpPr>
          <p:nvPr/>
        </p:nvCxnSpPr>
        <p:spPr>
          <a:xfrm>
            <a:off x="3823982" y="3707934"/>
            <a:ext cx="78856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83AA5DA-BFDC-FEFD-508E-EF05C78A35F9}"/>
              </a:ext>
            </a:extLst>
          </p:cNvPr>
          <p:cNvCxnSpPr>
            <a:cxnSpLocks/>
          </p:cNvCxnSpPr>
          <p:nvPr/>
        </p:nvCxnSpPr>
        <p:spPr>
          <a:xfrm>
            <a:off x="3961912" y="4179115"/>
            <a:ext cx="65063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Left Brace 26">
            <a:extLst>
              <a:ext uri="{FF2B5EF4-FFF2-40B4-BE49-F238E27FC236}">
                <a16:creationId xmlns:a16="http://schemas.microsoft.com/office/drawing/2014/main" id="{1796F2C0-15D8-6311-AC8D-F690573ADF16}"/>
              </a:ext>
            </a:extLst>
          </p:cNvPr>
          <p:cNvSpPr/>
          <p:nvPr/>
        </p:nvSpPr>
        <p:spPr>
          <a:xfrm>
            <a:off x="3724712" y="4588087"/>
            <a:ext cx="650635" cy="1077544"/>
          </a:xfrm>
          <a:prstGeom prst="leftBrace">
            <a:avLst>
              <a:gd name="adj1" fmla="val 8333"/>
              <a:gd name="adj2" fmla="val 49221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B6913A0-456E-09C4-8105-1799E22FDB27}"/>
              </a:ext>
            </a:extLst>
          </p:cNvPr>
          <p:cNvSpPr txBox="1"/>
          <p:nvPr/>
        </p:nvSpPr>
        <p:spPr>
          <a:xfrm>
            <a:off x="8527225" y="4911389"/>
            <a:ext cx="1363395" cy="307777"/>
          </a:xfrm>
          <a:prstGeom prst="rect">
            <a:avLst/>
          </a:prstGeom>
          <a:solidFill>
            <a:schemeClr val="bg2"/>
          </a:solidFill>
          <a:ln w="28575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See slide # 9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4ADBCE3-2699-E278-2FD7-B01214C27F24}"/>
              </a:ext>
            </a:extLst>
          </p:cNvPr>
          <p:cNvSpPr txBox="1"/>
          <p:nvPr/>
        </p:nvSpPr>
        <p:spPr>
          <a:xfrm>
            <a:off x="7964863" y="5410395"/>
            <a:ext cx="3489820" cy="307777"/>
          </a:xfrm>
          <a:prstGeom prst="rect">
            <a:avLst/>
          </a:prstGeom>
          <a:solidFill>
            <a:schemeClr val="bg2"/>
          </a:solidFill>
          <a:ln w="28575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Optional / extra courses - See slide # 10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5464EB3-1D13-6274-6C96-187652C321EA}"/>
              </a:ext>
            </a:extLst>
          </p:cNvPr>
          <p:cNvSpPr txBox="1"/>
          <p:nvPr/>
        </p:nvSpPr>
        <p:spPr>
          <a:xfrm>
            <a:off x="8527224" y="4451212"/>
            <a:ext cx="1363395" cy="307777"/>
          </a:xfrm>
          <a:prstGeom prst="rect">
            <a:avLst/>
          </a:prstGeom>
          <a:solidFill>
            <a:schemeClr val="bg2"/>
          </a:solidFill>
          <a:ln w="28575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See slide # 8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0623407-D9A4-A3C1-71C8-FC9F2E0F8B9B}"/>
              </a:ext>
            </a:extLst>
          </p:cNvPr>
          <p:cNvSpPr txBox="1"/>
          <p:nvPr/>
        </p:nvSpPr>
        <p:spPr>
          <a:xfrm>
            <a:off x="10806968" y="2138741"/>
            <a:ext cx="1295430" cy="2246769"/>
          </a:xfrm>
          <a:prstGeom prst="rect">
            <a:avLst/>
          </a:prstGeom>
          <a:solidFill>
            <a:schemeClr val="bg2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All sections must have a combined total of 8 classes.</a:t>
            </a:r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E16ECE0A-B26F-E6CD-843D-8012C9209AD6}"/>
              </a:ext>
            </a:extLst>
          </p:cNvPr>
          <p:cNvSpPr/>
          <p:nvPr/>
        </p:nvSpPr>
        <p:spPr>
          <a:xfrm>
            <a:off x="9990896" y="1675629"/>
            <a:ext cx="731600" cy="3404424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169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E5FA7-832F-330B-67BD-6D7BB28FC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>
                <a:latin typeface="Abadi" panose="020B0604020104020204" pitchFamily="34" charset="0"/>
              </a:rPr>
              <a:t>ELL</a:t>
            </a:r>
            <a:r>
              <a:rPr lang="en-US" dirty="0">
                <a:latin typeface="Abadi" panose="020B0604020104020204" pitchFamily="34" charset="0"/>
              </a:rPr>
              <a:t> (for English Language Learners only)</a:t>
            </a:r>
            <a:br>
              <a:rPr lang="en-US" dirty="0">
                <a:latin typeface="Abadi" panose="020B0604020104020204" pitchFamily="34" charset="0"/>
              </a:rPr>
            </a:br>
            <a:r>
              <a:rPr lang="en-US" sz="2400" dirty="0">
                <a:latin typeface="Abadi" panose="020B0604020104020204" pitchFamily="34" charset="0"/>
              </a:rPr>
              <a:t>* if English is NOT your first language</a:t>
            </a:r>
            <a:endParaRPr lang="en-US" dirty="0">
              <a:latin typeface="Abadi" panose="020B0604020104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769B6E-9D80-803A-484A-B82A366819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DDF354F-06F3-3F90-42B3-CB71951E82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2760" y="2087731"/>
            <a:ext cx="9721320" cy="268128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EBACD3D-AE5D-6912-E59E-3926C4AEEC31}"/>
              </a:ext>
            </a:extLst>
          </p:cNvPr>
          <p:cNvSpPr txBox="1"/>
          <p:nvPr/>
        </p:nvSpPr>
        <p:spPr>
          <a:xfrm>
            <a:off x="320040" y="2491740"/>
            <a:ext cx="213741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Click the box, </a:t>
            </a:r>
          </a:p>
          <a:p>
            <a:r>
              <a:rPr lang="en-US" sz="3200" dirty="0"/>
              <a:t>then click “OK”</a:t>
            </a:r>
          </a:p>
        </p:txBody>
      </p:sp>
    </p:spTree>
    <p:extLst>
      <p:ext uri="{BB962C8B-B14F-4D97-AF65-F5344CB8AC3E}">
        <p14:creationId xmlns:p14="http://schemas.microsoft.com/office/powerpoint/2010/main" val="231688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7A80256-21D0-A7EC-463C-9FBA03C906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112" y="1908612"/>
            <a:ext cx="11361490" cy="3088285"/>
          </a:xfrm>
          <a:prstGeom prst="rect">
            <a:avLst/>
          </a:prstGeom>
        </p:spPr>
      </p:pic>
      <p:sp>
        <p:nvSpPr>
          <p:cNvPr id="164" name="Google Shape;164;p24"/>
          <p:cNvSpPr txBox="1"/>
          <p:nvPr/>
        </p:nvSpPr>
        <p:spPr>
          <a:xfrm>
            <a:off x="339112" y="61479"/>
            <a:ext cx="10944400" cy="98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" sz="2533" b="1" dirty="0">
                <a:latin typeface="Roboto"/>
                <a:ea typeface="Roboto"/>
                <a:cs typeface="Roboto"/>
                <a:sym typeface="Roboto"/>
              </a:rPr>
              <a:t>Under “Electives” tabs</a:t>
            </a:r>
            <a:r>
              <a:rPr lang="en" sz="2267" dirty="0">
                <a:latin typeface="Roboto"/>
                <a:ea typeface="Roboto"/>
                <a:cs typeface="Roboto"/>
                <a:sym typeface="Roboto"/>
              </a:rPr>
              <a:t>, click through the pages and select your top choices for electives, then click “ok” at the bottom. </a:t>
            </a:r>
            <a:endParaRPr sz="2267"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6" name="Google Shape;166;p24"/>
          <p:cNvSpPr/>
          <p:nvPr/>
        </p:nvSpPr>
        <p:spPr>
          <a:xfrm>
            <a:off x="11320488" y="2146263"/>
            <a:ext cx="532400" cy="3050307"/>
          </a:xfrm>
          <a:prstGeom prst="ellipse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67" name="Google Shape;167;p24"/>
          <p:cNvSpPr txBox="1"/>
          <p:nvPr/>
        </p:nvSpPr>
        <p:spPr>
          <a:xfrm>
            <a:off x="1756935" y="5085137"/>
            <a:ext cx="9090577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" dirty="0">
                <a:latin typeface="Roboto"/>
                <a:ea typeface="Roboto"/>
                <a:cs typeface="Roboto"/>
                <a:sym typeface="Roboto"/>
              </a:rPr>
              <a:t>Depending on the device you’re using, there may be a few more options below the screen, so please </a:t>
            </a:r>
            <a:r>
              <a:rPr lang="en" b="1" dirty="0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rPr>
              <a:t>hold the cursor over the right side border to activate the slide bar </a:t>
            </a:r>
            <a:r>
              <a:rPr lang="en" dirty="0">
                <a:latin typeface="Roboto"/>
                <a:ea typeface="Roboto"/>
                <a:cs typeface="Roboto"/>
                <a:sym typeface="Roboto"/>
              </a:rPr>
              <a:t>to reveal a few more classes on that page. 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5" name="Google Shape;165;p24"/>
          <p:cNvSpPr/>
          <p:nvPr/>
        </p:nvSpPr>
        <p:spPr>
          <a:xfrm>
            <a:off x="2152593" y="1908612"/>
            <a:ext cx="328232" cy="340473"/>
          </a:xfrm>
          <a:prstGeom prst="ellipse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 dirty="0"/>
          </a:p>
        </p:txBody>
      </p:sp>
      <p:sp>
        <p:nvSpPr>
          <p:cNvPr id="168" name="Google Shape;168;p24"/>
          <p:cNvSpPr/>
          <p:nvPr/>
        </p:nvSpPr>
        <p:spPr>
          <a:xfrm rot="-1824134">
            <a:off x="10434524" y="5038888"/>
            <a:ext cx="825977" cy="315367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69" name="Google Shape;169;p24"/>
          <p:cNvSpPr txBox="1"/>
          <p:nvPr/>
        </p:nvSpPr>
        <p:spPr>
          <a:xfrm>
            <a:off x="3627152" y="1239752"/>
            <a:ext cx="4430870" cy="615513"/>
          </a:xfrm>
          <a:prstGeom prst="rect">
            <a:avLst/>
          </a:prstGeom>
          <a:solidFill>
            <a:schemeClr val="bg2"/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" sz="2400" dirty="0">
                <a:latin typeface="Roboto"/>
                <a:ea typeface="Roboto"/>
                <a:cs typeface="Roboto"/>
                <a:sym typeface="Roboto"/>
              </a:rPr>
              <a:t>Click “&gt;” to go to the next page</a:t>
            </a:r>
            <a:endParaRPr sz="2400"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0" name="Google Shape;170;p24"/>
          <p:cNvSpPr/>
          <p:nvPr/>
        </p:nvSpPr>
        <p:spPr>
          <a:xfrm rot="-842557">
            <a:off x="2617958" y="1811324"/>
            <a:ext cx="872061" cy="228468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2FFA1-C030-3663-DF15-C06748A21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275" y="270207"/>
            <a:ext cx="10202248" cy="1325890"/>
          </a:xfrm>
        </p:spPr>
        <p:txBody>
          <a:bodyPr/>
          <a:lstStyle/>
          <a:p>
            <a:r>
              <a:rPr lang="en-US" sz="6600" b="1" dirty="0">
                <a:latin typeface="Abadi" panose="020B0604020104020204" pitchFamily="34" charset="0"/>
              </a:rPr>
              <a:t>Electives: Choice Programs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878499-35D9-DF8F-2E35-D85CC44CF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AE0928-F486-02B9-EFBC-9F863ADF46BE}"/>
              </a:ext>
            </a:extLst>
          </p:cNvPr>
          <p:cNvSpPr txBox="1"/>
          <p:nvPr/>
        </p:nvSpPr>
        <p:spPr>
          <a:xfrm>
            <a:off x="631552" y="1883556"/>
            <a:ext cx="264854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800" dirty="0"/>
              <a:t>Click the box next to the class(es) you are want to request.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Then click “OK”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FB750D-EAD5-5D02-78DB-A654EE4EC4DF}"/>
              </a:ext>
            </a:extLst>
          </p:cNvPr>
          <p:cNvSpPr txBox="1"/>
          <p:nvPr/>
        </p:nvSpPr>
        <p:spPr>
          <a:xfrm>
            <a:off x="553672" y="5736873"/>
            <a:ext cx="10837477" cy="830997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Reminder – these courses count as 2 electives each and will need a separate application submitted.  Click </a:t>
            </a:r>
            <a:r>
              <a:rPr lang="en-US" sz="2400" dirty="0">
                <a:hlinkClick r:id="rId2"/>
              </a:rPr>
              <a:t>Academies</a:t>
            </a:r>
            <a:r>
              <a:rPr lang="en-US" sz="2400" dirty="0"/>
              <a:t> or </a:t>
            </a:r>
            <a:r>
              <a:rPr lang="en-US" sz="2400" dirty="0">
                <a:hlinkClick r:id="rId3"/>
              </a:rPr>
              <a:t>AVID</a:t>
            </a:r>
            <a:r>
              <a:rPr lang="en-US" sz="2400" dirty="0"/>
              <a:t> for </a:t>
            </a:r>
            <a:r>
              <a:rPr lang="en-US" sz="2400"/>
              <a:t>more information.  </a:t>
            </a:r>
            <a:endParaRPr lang="en-US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D45F2D3-ED88-F858-68D4-D902528451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7506" y="1596097"/>
            <a:ext cx="6190765" cy="3856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902604"/>
      </p:ext>
    </p:extLst>
  </p:cSld>
  <p:clrMapOvr>
    <a:masterClrMapping/>
  </p:clrMapOvr>
</p:sld>
</file>

<file path=ppt/theme/theme1.xml><?xml version="1.0" encoding="utf-8"?>
<a:theme xmlns:a="http://schemas.openxmlformats.org/drawingml/2006/main" name="ModOverlayVTI">
  <a:themeElements>
    <a:clrScheme name="Custom 50">
      <a:dk1>
        <a:sysClr val="windowText" lastClr="000000"/>
      </a:dk1>
      <a:lt1>
        <a:srgbClr val="F4F2EC"/>
      </a:lt1>
      <a:dk2>
        <a:srgbClr val="09283F"/>
      </a:dk2>
      <a:lt2>
        <a:srgbClr val="FFFFFF"/>
      </a:lt2>
      <a:accent1>
        <a:srgbClr val="3C9A8F"/>
      </a:accent1>
      <a:accent2>
        <a:srgbClr val="18818C"/>
      </a:accent2>
      <a:accent3>
        <a:srgbClr val="800A2F"/>
      </a:accent3>
      <a:accent4>
        <a:srgbClr val="F6635C"/>
      </a:accent4>
      <a:accent5>
        <a:srgbClr val="F48E7C"/>
      </a:accent5>
      <a:accent6>
        <a:srgbClr val="DA9D16"/>
      </a:accent6>
      <a:hlink>
        <a:srgbClr val="ED621D"/>
      </a:hlink>
      <a:folHlink>
        <a:srgbClr val="A18A6D"/>
      </a:folHlink>
    </a:clrScheme>
    <a:fontScheme name="Elephant Arial Nova Light">
      <a:majorFont>
        <a:latin typeface="Elephant"/>
        <a:ea typeface=""/>
        <a:cs typeface=""/>
      </a:majorFont>
      <a:minorFont>
        <a:latin typeface="Arial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OverlayVTI" id="{85202D65-63D3-4793-A090-FA8DF18DC0BE}" vid="{91924FCD-E846-48AE-B233-F25A78D18B8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5453AF4-4FB0-4B39-9296-55DED383E9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0D7C3E5-1734-4636-9EC5-AEB06BF1FB20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4C5C2001-E626-4890-B405-22B5BD1CB05A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{99B19970-4C0E-4885-A1E1-D112835FE8D0}tf89118109_win32</Template>
  <TotalTime>154</TotalTime>
  <Words>937</Words>
  <Application>Microsoft Office PowerPoint</Application>
  <PresentationFormat>Widescreen</PresentationFormat>
  <Paragraphs>96</Paragraphs>
  <Slides>16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Abadi</vt:lpstr>
      <vt:lpstr>Arial</vt:lpstr>
      <vt:lpstr>Arial Nova Light</vt:lpstr>
      <vt:lpstr>Calibri</vt:lpstr>
      <vt:lpstr>Elephant</vt:lpstr>
      <vt:lpstr>Open Sans</vt:lpstr>
      <vt:lpstr>Roboto</vt:lpstr>
      <vt:lpstr>Wingdings</vt:lpstr>
      <vt:lpstr>ModOverlayVTI</vt:lpstr>
      <vt:lpstr>MyEd  Course Selection instructions Grade 11</vt:lpstr>
      <vt:lpstr>Step 1: Log in to MyEd Student Portal</vt:lpstr>
      <vt:lpstr>Once logged in you will see this page</vt:lpstr>
      <vt:lpstr>Next: Click the “Requests” button (on the left side menu)</vt:lpstr>
      <vt:lpstr>The next screen will begin with some instructions for the grade you are going into.</vt:lpstr>
      <vt:lpstr>PowerPoint Presentation</vt:lpstr>
      <vt:lpstr>ELL (for English Language Learners only) * if English is NOT your first language</vt:lpstr>
      <vt:lpstr>PowerPoint Presentation</vt:lpstr>
      <vt:lpstr>Electives: Choice Programs </vt:lpstr>
      <vt:lpstr>Electives: Outside the Timetable (Optional) </vt:lpstr>
      <vt:lpstr>Alternate Elective Requests</vt:lpstr>
      <vt:lpstr>Notes for your counsellor</vt:lpstr>
      <vt:lpstr>PowerPoint Presentation</vt:lpstr>
      <vt:lpstr>PowerPoint Presentation</vt:lpstr>
      <vt:lpstr>You can make changes to course requests until the window closes.</vt:lpstr>
      <vt:lpstr>Once the request window is closed, you have to go to your counsellor to make changes.  If you have any questions or need assistance contact your counsellor.</vt:lpstr>
    </vt:vector>
  </TitlesOfParts>
  <Company>Sooke School District 62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Rachael Sandberg</dc:creator>
  <cp:lastModifiedBy>Rachael Sandberg</cp:lastModifiedBy>
  <cp:revision>2</cp:revision>
  <dcterms:created xsi:type="dcterms:W3CDTF">2025-02-07T23:07:03Z</dcterms:created>
  <dcterms:modified xsi:type="dcterms:W3CDTF">2025-02-12T01:31:27Z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