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1"/>
  </p:notesMasterIdLst>
  <p:handoutMasterIdLst>
    <p:handoutMasterId r:id="rId22"/>
  </p:handoutMasterIdLst>
  <p:sldIdLst>
    <p:sldId id="436" r:id="rId5"/>
    <p:sldId id="258" r:id="rId6"/>
    <p:sldId id="262" r:id="rId7"/>
    <p:sldId id="263" r:id="rId8"/>
    <p:sldId id="264" r:id="rId9"/>
    <p:sldId id="470" r:id="rId10"/>
    <p:sldId id="463" r:id="rId11"/>
    <p:sldId id="267" r:id="rId12"/>
    <p:sldId id="467" r:id="rId13"/>
    <p:sldId id="468" r:id="rId14"/>
    <p:sldId id="469" r:id="rId15"/>
    <p:sldId id="450" r:id="rId16"/>
    <p:sldId id="268" r:id="rId17"/>
    <p:sldId id="269" r:id="rId18"/>
    <p:sldId id="45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55D"/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7DD81-1BE1-4889-ACE1-3E97FB5B634F}" v="29" dt="2025-02-11T01:39:59.803"/>
  </p1510:revLst>
</p1510:revInfo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94" autoAdjust="0"/>
  </p:normalViewPr>
  <p:slideViewPr>
    <p:cSldViewPr snapToGrid="0">
      <p:cViewPr varScale="1">
        <p:scale>
          <a:sx n="114" d="100"/>
          <a:sy n="114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Sandberg" userId="763b2010-32a7-406d-ab71-afb35fed0239" providerId="ADAL" clId="{1C07DD81-1BE1-4889-ACE1-3E97FB5B634F}"/>
    <pc:docChg chg="undo redo custSel addSld delSld modSld sldOrd">
      <pc:chgData name="Rachael Sandberg" userId="763b2010-32a7-406d-ab71-afb35fed0239" providerId="ADAL" clId="{1C07DD81-1BE1-4889-ACE1-3E97FB5B634F}" dt="2025-02-12T01:31:27.071" v="1302" actId="20577"/>
      <pc:docMkLst>
        <pc:docMk/>
      </pc:docMkLst>
      <pc:sldChg chg="addSp delSp modSp mod">
        <pc:chgData name="Rachael Sandberg" userId="763b2010-32a7-406d-ab71-afb35fed0239" providerId="ADAL" clId="{1C07DD81-1BE1-4889-ACE1-3E97FB5B634F}" dt="2025-02-11T00:19:40.964" v="16" actId="20577"/>
        <pc:sldMkLst>
          <pc:docMk/>
          <pc:sldMk cId="0" sldId="264"/>
        </pc:sldMkLst>
        <pc:spChg chg="mod">
          <ac:chgData name="Rachael Sandberg" userId="763b2010-32a7-406d-ab71-afb35fed0239" providerId="ADAL" clId="{1C07DD81-1BE1-4889-ACE1-3E97FB5B634F}" dt="2025-02-11T00:19:36.448" v="14" actId="20577"/>
          <ac:spMkLst>
            <pc:docMk/>
            <pc:sldMk cId="0" sldId="264"/>
            <ac:spMk id="130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19:40.964" v="16" actId="20577"/>
          <ac:spMkLst>
            <pc:docMk/>
            <pc:sldMk cId="0" sldId="264"/>
            <ac:spMk id="131" creationId="{00000000-0000-0000-0000-000000000000}"/>
          </ac:spMkLst>
        </pc:spChg>
        <pc:picChg chg="del">
          <ac:chgData name="Rachael Sandberg" userId="763b2010-32a7-406d-ab71-afb35fed0239" providerId="ADAL" clId="{1C07DD81-1BE1-4889-ACE1-3E97FB5B634F}" dt="2025-02-11T00:18:57.611" v="2" actId="478"/>
          <ac:picMkLst>
            <pc:docMk/>
            <pc:sldMk cId="0" sldId="264"/>
            <ac:picMk id="3" creationId="{5DB8AD76-242F-55C4-5271-88AAB8B57D49}"/>
          </ac:picMkLst>
        </pc:picChg>
        <pc:picChg chg="add mod">
          <ac:chgData name="Rachael Sandberg" userId="763b2010-32a7-406d-ab71-afb35fed0239" providerId="ADAL" clId="{1C07DD81-1BE1-4889-ACE1-3E97FB5B634F}" dt="2025-02-11T00:19:06.086" v="4" actId="1076"/>
          <ac:picMkLst>
            <pc:docMk/>
            <pc:sldMk cId="0" sldId="264"/>
            <ac:picMk id="4" creationId="{EC92D4B6-ABB5-829E-E483-DD576582C746}"/>
          </ac:picMkLst>
        </pc:picChg>
      </pc:sldChg>
      <pc:sldChg chg="addSp delSp modSp mod ord">
        <pc:chgData name="Rachael Sandberg" userId="763b2010-32a7-406d-ab71-afb35fed0239" providerId="ADAL" clId="{1C07DD81-1BE1-4889-ACE1-3E97FB5B634F}" dt="2025-02-11T00:59:45.450" v="988" actId="20577"/>
        <pc:sldMkLst>
          <pc:docMk/>
          <pc:sldMk cId="0" sldId="267"/>
        </pc:sldMkLst>
        <pc:spChg chg="mod">
          <ac:chgData name="Rachael Sandberg" userId="763b2010-32a7-406d-ab71-afb35fed0239" providerId="ADAL" clId="{1C07DD81-1BE1-4889-ACE1-3E97FB5B634F}" dt="2025-02-11T00:59:45.450" v="988" actId="20577"/>
          <ac:spMkLst>
            <pc:docMk/>
            <pc:sldMk cId="0" sldId="267"/>
            <ac:spMk id="164" creationId="{00000000-0000-0000-0000-000000000000}"/>
          </ac:spMkLst>
        </pc:spChg>
        <pc:spChg chg="mod ord">
          <ac:chgData name="Rachael Sandberg" userId="763b2010-32a7-406d-ab71-afb35fed0239" providerId="ADAL" clId="{1C07DD81-1BE1-4889-ACE1-3E97FB5B634F}" dt="2025-02-11T00:59:20.672" v="981" actId="1076"/>
          <ac:spMkLst>
            <pc:docMk/>
            <pc:sldMk cId="0" sldId="267"/>
            <ac:spMk id="165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59:29.564" v="984" actId="1076"/>
          <ac:spMkLst>
            <pc:docMk/>
            <pc:sldMk cId="0" sldId="267"/>
            <ac:spMk id="166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59:35.796" v="986" actId="1076"/>
          <ac:spMkLst>
            <pc:docMk/>
            <pc:sldMk cId="0" sldId="267"/>
            <ac:spMk id="167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59:31.485" v="985" actId="1076"/>
          <ac:spMkLst>
            <pc:docMk/>
            <pc:sldMk cId="0" sldId="267"/>
            <ac:spMk id="168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59:26.096" v="983" actId="1076"/>
          <ac:spMkLst>
            <pc:docMk/>
            <pc:sldMk cId="0" sldId="267"/>
            <ac:spMk id="169" creationId="{00000000-0000-0000-0000-000000000000}"/>
          </ac:spMkLst>
        </pc:spChg>
        <pc:spChg chg="mod">
          <ac:chgData name="Rachael Sandberg" userId="763b2010-32a7-406d-ab71-afb35fed0239" providerId="ADAL" clId="{1C07DD81-1BE1-4889-ACE1-3E97FB5B634F}" dt="2025-02-11T00:59:23.249" v="982" actId="1076"/>
          <ac:spMkLst>
            <pc:docMk/>
            <pc:sldMk cId="0" sldId="267"/>
            <ac:spMk id="170" creationId="{00000000-0000-0000-0000-000000000000}"/>
          </ac:spMkLst>
        </pc:spChg>
        <pc:picChg chg="add del mod ord">
          <ac:chgData name="Rachael Sandberg" userId="763b2010-32a7-406d-ab71-afb35fed0239" providerId="ADAL" clId="{1C07DD81-1BE1-4889-ACE1-3E97FB5B634F}" dt="2025-02-11T00:59:00.490" v="976" actId="478"/>
          <ac:picMkLst>
            <pc:docMk/>
            <pc:sldMk cId="0" sldId="267"/>
            <ac:picMk id="3" creationId="{70F61816-7223-9E8A-F789-7C139756F08A}"/>
          </ac:picMkLst>
        </pc:picChg>
        <pc:picChg chg="add mod ord">
          <ac:chgData name="Rachael Sandberg" userId="763b2010-32a7-406d-ab71-afb35fed0239" providerId="ADAL" clId="{1C07DD81-1BE1-4889-ACE1-3E97FB5B634F}" dt="2025-02-11T00:59:15.501" v="980" actId="167"/>
          <ac:picMkLst>
            <pc:docMk/>
            <pc:sldMk cId="0" sldId="267"/>
            <ac:picMk id="5" creationId="{A7A80256-21D0-A7EC-463C-9FBA03C90670}"/>
          </ac:picMkLst>
        </pc:picChg>
        <pc:picChg chg="del">
          <ac:chgData name="Rachael Sandberg" userId="763b2010-32a7-406d-ab71-afb35fed0239" providerId="ADAL" clId="{1C07DD81-1BE1-4889-ACE1-3E97FB5B634F}" dt="2025-02-11T00:57:11.373" v="946" actId="478"/>
          <ac:picMkLst>
            <pc:docMk/>
            <pc:sldMk cId="0" sldId="267"/>
            <ac:picMk id="163" creationId="{00000000-0000-0000-0000-000000000000}"/>
          </ac:picMkLst>
        </pc:picChg>
      </pc:sldChg>
      <pc:sldChg chg="addSp modSp mod">
        <pc:chgData name="Rachael Sandberg" userId="763b2010-32a7-406d-ab71-afb35fed0239" providerId="ADAL" clId="{1C07DD81-1BE1-4889-ACE1-3E97FB5B634F}" dt="2025-02-11T01:06:16.805" v="1179" actId="208"/>
        <pc:sldMkLst>
          <pc:docMk/>
          <pc:sldMk cId="0" sldId="269"/>
        </pc:sldMkLst>
        <pc:spChg chg="mod">
          <ac:chgData name="Rachael Sandberg" userId="763b2010-32a7-406d-ab71-afb35fed0239" providerId="ADAL" clId="{1C07DD81-1BE1-4889-ACE1-3E97FB5B634F}" dt="2025-02-11T01:06:03.183" v="1177" actId="14100"/>
          <ac:spMkLst>
            <pc:docMk/>
            <pc:sldMk cId="0" sldId="269"/>
            <ac:spMk id="182" creationId="{00000000-0000-0000-0000-000000000000}"/>
          </ac:spMkLst>
        </pc:spChg>
        <pc:picChg chg="add mod">
          <ac:chgData name="Rachael Sandberg" userId="763b2010-32a7-406d-ab71-afb35fed0239" providerId="ADAL" clId="{1C07DD81-1BE1-4889-ACE1-3E97FB5B634F}" dt="2025-02-11T01:06:16.805" v="1179" actId="208"/>
          <ac:picMkLst>
            <pc:docMk/>
            <pc:sldMk cId="0" sldId="269"/>
            <ac:picMk id="3" creationId="{67236284-5AE6-3228-7A75-52B95FBF5B19}"/>
          </ac:picMkLst>
        </pc:picChg>
        <pc:picChg chg="mod">
          <ac:chgData name="Rachael Sandberg" userId="763b2010-32a7-406d-ab71-afb35fed0239" providerId="ADAL" clId="{1C07DD81-1BE1-4889-ACE1-3E97FB5B634F}" dt="2025-02-11T01:06:00.325" v="1176" actId="1076"/>
          <ac:picMkLst>
            <pc:docMk/>
            <pc:sldMk cId="0" sldId="269"/>
            <ac:picMk id="183" creationId="{00000000-0000-0000-0000-000000000000}"/>
          </ac:picMkLst>
        </pc:picChg>
        <pc:picChg chg="mod">
          <ac:chgData name="Rachael Sandberg" userId="763b2010-32a7-406d-ab71-afb35fed0239" providerId="ADAL" clId="{1C07DD81-1BE1-4889-ACE1-3E97FB5B634F}" dt="2025-02-11T01:05:58.153" v="1175" actId="1076"/>
          <ac:picMkLst>
            <pc:docMk/>
            <pc:sldMk cId="0" sldId="269"/>
            <ac:picMk id="184" creationId="{00000000-0000-0000-0000-000000000000}"/>
          </ac:picMkLst>
        </pc:picChg>
        <pc:cxnChg chg="add mod">
          <ac:chgData name="Rachael Sandberg" userId="763b2010-32a7-406d-ab71-afb35fed0239" providerId="ADAL" clId="{1C07DD81-1BE1-4889-ACE1-3E97FB5B634F}" dt="2025-02-11T01:06:08.682" v="1178" actId="14100"/>
          <ac:cxnSpMkLst>
            <pc:docMk/>
            <pc:sldMk cId="0" sldId="269"/>
            <ac:cxnSpMk id="5" creationId="{54FB5AB0-54CE-1DDA-ECC5-DC916428F601}"/>
          </ac:cxnSpMkLst>
        </pc:cxnChg>
      </pc:sldChg>
      <pc:sldChg chg="modSp mod setBg">
        <pc:chgData name="Rachael Sandberg" userId="763b2010-32a7-406d-ab71-afb35fed0239" providerId="ADAL" clId="{1C07DD81-1BE1-4889-ACE1-3E97FB5B634F}" dt="2025-02-11T01:10:39.723" v="1187" actId="207"/>
        <pc:sldMkLst>
          <pc:docMk/>
          <pc:sldMk cId="3441048361" sldId="436"/>
        </pc:sldMkLst>
        <pc:spChg chg="mod">
          <ac:chgData name="Rachael Sandberg" userId="763b2010-32a7-406d-ab71-afb35fed0239" providerId="ADAL" clId="{1C07DD81-1BE1-4889-ACE1-3E97FB5B634F}" dt="2025-02-11T01:10:39.723" v="1187" actId="207"/>
          <ac:spMkLst>
            <pc:docMk/>
            <pc:sldMk cId="3441048361" sldId="436"/>
            <ac:spMk id="2" creationId="{F040D9AD-F97D-8DCF-97C2-FEE69475C0BC}"/>
          </ac:spMkLst>
        </pc:spChg>
      </pc:sldChg>
      <pc:sldChg chg="add del">
        <pc:chgData name="Rachael Sandberg" userId="763b2010-32a7-406d-ab71-afb35fed0239" providerId="ADAL" clId="{1C07DD81-1BE1-4889-ACE1-3E97FB5B634F}" dt="2025-02-11T00:50:03.988" v="767" actId="47"/>
        <pc:sldMkLst>
          <pc:docMk/>
          <pc:sldMk cId="1739583367" sldId="449"/>
        </pc:sldMkLst>
      </pc:sldChg>
      <pc:sldChg chg="add del">
        <pc:chgData name="Rachael Sandberg" userId="763b2010-32a7-406d-ab71-afb35fed0239" providerId="ADAL" clId="{1C07DD81-1BE1-4889-ACE1-3E97FB5B634F}" dt="2025-02-11T01:02:21.678" v="1007" actId="47"/>
        <pc:sldMkLst>
          <pc:docMk/>
          <pc:sldMk cId="4049180594" sldId="450"/>
        </pc:sldMkLst>
      </pc:sldChg>
      <pc:sldChg chg="modSp mod">
        <pc:chgData name="Rachael Sandberg" userId="763b2010-32a7-406d-ab71-afb35fed0239" providerId="ADAL" clId="{1C07DD81-1BE1-4889-ACE1-3E97FB5B634F}" dt="2025-02-11T01:44:15.856" v="1270" actId="1076"/>
        <pc:sldMkLst>
          <pc:docMk/>
          <pc:sldMk cId="1760288391" sldId="451"/>
        </pc:sldMkLst>
        <pc:spChg chg="mod">
          <ac:chgData name="Rachael Sandberg" userId="763b2010-32a7-406d-ab71-afb35fed0239" providerId="ADAL" clId="{1C07DD81-1BE1-4889-ACE1-3E97FB5B634F}" dt="2025-02-11T01:44:12.926" v="1269" actId="1076"/>
          <ac:spMkLst>
            <pc:docMk/>
            <pc:sldMk cId="1760288391" sldId="451"/>
            <ac:spMk id="2" creationId="{25252549-350D-0AD4-BB95-46FD528AADA6}"/>
          </ac:spMkLst>
        </pc:spChg>
        <pc:spChg chg="mod">
          <ac:chgData name="Rachael Sandberg" userId="763b2010-32a7-406d-ab71-afb35fed0239" providerId="ADAL" clId="{1C07DD81-1BE1-4889-ACE1-3E97FB5B634F}" dt="2025-02-11T01:44:15.856" v="1270" actId="1076"/>
          <ac:spMkLst>
            <pc:docMk/>
            <pc:sldMk cId="1760288391" sldId="451"/>
            <ac:spMk id="4" creationId="{9C435D98-4B1D-F972-D438-85B281CD5214}"/>
          </ac:spMkLst>
        </pc:spChg>
      </pc:sldChg>
      <pc:sldChg chg="ord">
        <pc:chgData name="Rachael Sandberg" userId="763b2010-32a7-406d-ab71-afb35fed0239" providerId="ADAL" clId="{1C07DD81-1BE1-4889-ACE1-3E97FB5B634F}" dt="2025-02-11T00:50:16.574" v="770"/>
        <pc:sldMkLst>
          <pc:docMk/>
          <pc:sldMk cId="231688438" sldId="463"/>
        </pc:sldMkLst>
      </pc:sldChg>
      <pc:sldChg chg="add del">
        <pc:chgData name="Rachael Sandberg" userId="763b2010-32a7-406d-ab71-afb35fed0239" providerId="ADAL" clId="{1C07DD81-1BE1-4889-ACE1-3E97FB5B634F}" dt="2025-02-11T00:50:09.924" v="768" actId="47"/>
        <pc:sldMkLst>
          <pc:docMk/>
          <pc:sldMk cId="1023515629" sldId="464"/>
        </pc:sldMkLst>
      </pc:sldChg>
      <pc:sldChg chg="del">
        <pc:chgData name="Rachael Sandberg" userId="763b2010-32a7-406d-ab71-afb35fed0239" providerId="ADAL" clId="{1C07DD81-1BE1-4889-ACE1-3E97FB5B634F}" dt="2025-02-11T00:51:45.371" v="780" actId="47"/>
        <pc:sldMkLst>
          <pc:docMk/>
          <pc:sldMk cId="766780542" sldId="465"/>
        </pc:sldMkLst>
      </pc:sldChg>
      <pc:sldChg chg="del">
        <pc:chgData name="Rachael Sandberg" userId="763b2010-32a7-406d-ab71-afb35fed0239" providerId="ADAL" clId="{1C07DD81-1BE1-4889-ACE1-3E97FB5B634F}" dt="2025-02-11T00:48:18.136" v="755" actId="47"/>
        <pc:sldMkLst>
          <pc:docMk/>
          <pc:sldMk cId="505046683" sldId="466"/>
        </pc:sldMkLst>
      </pc:sldChg>
      <pc:sldChg chg="addSp delSp modSp mod ord">
        <pc:chgData name="Rachael Sandberg" userId="763b2010-32a7-406d-ab71-afb35fed0239" providerId="ADAL" clId="{1C07DD81-1BE1-4889-ACE1-3E97FB5B634F}" dt="2025-02-12T01:31:27.071" v="1302" actId="20577"/>
        <pc:sldMkLst>
          <pc:docMk/>
          <pc:sldMk cId="878902604" sldId="467"/>
        </pc:sldMkLst>
        <pc:spChg chg="mod">
          <ac:chgData name="Rachael Sandberg" userId="763b2010-32a7-406d-ab71-afb35fed0239" providerId="ADAL" clId="{1C07DD81-1BE1-4889-ACE1-3E97FB5B634F}" dt="2025-02-11T00:42:39.085" v="430" actId="1076"/>
          <ac:spMkLst>
            <pc:docMk/>
            <pc:sldMk cId="878902604" sldId="467"/>
            <ac:spMk id="7" creationId="{4BAE0928-F486-02B9-EFBC-9F863ADF46BE}"/>
          </ac:spMkLst>
        </pc:spChg>
        <pc:spChg chg="mod">
          <ac:chgData name="Rachael Sandberg" userId="763b2010-32a7-406d-ab71-afb35fed0239" providerId="ADAL" clId="{1C07DD81-1BE1-4889-ACE1-3E97FB5B634F}" dt="2025-02-12T01:31:27.071" v="1302" actId="20577"/>
          <ac:spMkLst>
            <pc:docMk/>
            <pc:sldMk cId="878902604" sldId="467"/>
            <ac:spMk id="8" creationId="{55FB750D-EAD5-5D02-78DB-A654EE4EC4DF}"/>
          </ac:spMkLst>
        </pc:spChg>
        <pc:picChg chg="del mod">
          <ac:chgData name="Rachael Sandberg" userId="763b2010-32a7-406d-ab71-afb35fed0239" providerId="ADAL" clId="{1C07DD81-1BE1-4889-ACE1-3E97FB5B634F}" dt="2025-02-11T00:42:27.744" v="427" actId="478"/>
          <ac:picMkLst>
            <pc:docMk/>
            <pc:sldMk cId="878902604" sldId="467"/>
            <ac:picMk id="5" creationId="{4E134D9A-4263-CE75-E1DE-39BAD57C1DA8}"/>
          </ac:picMkLst>
        </pc:picChg>
        <pc:picChg chg="add mod">
          <ac:chgData name="Rachael Sandberg" userId="763b2010-32a7-406d-ab71-afb35fed0239" providerId="ADAL" clId="{1C07DD81-1BE1-4889-ACE1-3E97FB5B634F}" dt="2025-02-11T00:42:42.632" v="432" actId="14100"/>
          <ac:picMkLst>
            <pc:docMk/>
            <pc:sldMk cId="878902604" sldId="467"/>
            <ac:picMk id="6" creationId="{2D45F2D3-ED88-F858-68D4-D902528451BE}"/>
          </ac:picMkLst>
        </pc:picChg>
      </pc:sldChg>
      <pc:sldChg chg="addSp delSp modSp mod ord">
        <pc:chgData name="Rachael Sandberg" userId="763b2010-32a7-406d-ab71-afb35fed0239" providerId="ADAL" clId="{1C07DD81-1BE1-4889-ACE1-3E97FB5B634F}" dt="2025-02-12T01:29:47.395" v="1272" actId="20577"/>
        <pc:sldMkLst>
          <pc:docMk/>
          <pc:sldMk cId="1704169946" sldId="468"/>
        </pc:sldMkLst>
        <pc:spChg chg="mod">
          <ac:chgData name="Rachael Sandberg" userId="763b2010-32a7-406d-ab71-afb35fed0239" providerId="ADAL" clId="{1C07DD81-1BE1-4889-ACE1-3E97FB5B634F}" dt="2025-02-11T00:41:51.751" v="425" actId="1076"/>
          <ac:spMkLst>
            <pc:docMk/>
            <pc:sldMk cId="1704169946" sldId="468"/>
            <ac:spMk id="7" creationId="{289BA76D-B6C6-B49E-A3ED-36339B825298}"/>
          </ac:spMkLst>
        </pc:spChg>
        <pc:spChg chg="mod">
          <ac:chgData name="Rachael Sandberg" userId="763b2010-32a7-406d-ab71-afb35fed0239" providerId="ADAL" clId="{1C07DD81-1BE1-4889-ACE1-3E97FB5B634F}" dt="2025-02-12T01:29:47.395" v="1272" actId="20577"/>
          <ac:spMkLst>
            <pc:docMk/>
            <pc:sldMk cId="1704169946" sldId="468"/>
            <ac:spMk id="8" creationId="{5C7F88CB-375A-B4D3-55AA-259A2F755020}"/>
          </ac:spMkLst>
        </pc:spChg>
        <pc:picChg chg="del">
          <ac:chgData name="Rachael Sandberg" userId="763b2010-32a7-406d-ab71-afb35fed0239" providerId="ADAL" clId="{1C07DD81-1BE1-4889-ACE1-3E97FB5B634F}" dt="2025-02-11T00:41:15.221" v="417" actId="478"/>
          <ac:picMkLst>
            <pc:docMk/>
            <pc:sldMk cId="1704169946" sldId="468"/>
            <ac:picMk id="5" creationId="{DB24B9C8-AD0E-78CF-F849-D67AFC10CBDD}"/>
          </ac:picMkLst>
        </pc:picChg>
        <pc:picChg chg="add mod modCrop">
          <ac:chgData name="Rachael Sandberg" userId="763b2010-32a7-406d-ab71-afb35fed0239" providerId="ADAL" clId="{1C07DD81-1BE1-4889-ACE1-3E97FB5B634F}" dt="2025-02-11T00:41:32.099" v="421" actId="732"/>
          <ac:picMkLst>
            <pc:docMk/>
            <pc:sldMk cId="1704169946" sldId="468"/>
            <ac:picMk id="6" creationId="{7D4BA239-E0ED-2ECB-900A-3D501F0BBA75}"/>
          </ac:picMkLst>
        </pc:picChg>
      </pc:sldChg>
      <pc:sldChg chg="ord">
        <pc:chgData name="Rachael Sandberg" userId="763b2010-32a7-406d-ab71-afb35fed0239" providerId="ADAL" clId="{1C07DD81-1BE1-4889-ACE1-3E97FB5B634F}" dt="2025-02-11T00:52:08.272" v="790"/>
        <pc:sldMkLst>
          <pc:docMk/>
          <pc:sldMk cId="2613918798" sldId="469"/>
        </pc:sldMkLst>
      </pc:sldChg>
      <pc:sldChg chg="addSp delSp modSp new mod">
        <pc:chgData name="Rachael Sandberg" userId="763b2010-32a7-406d-ab71-afb35fed0239" providerId="ADAL" clId="{1C07DD81-1BE1-4889-ACE1-3E97FB5B634F}" dt="2025-02-11T01:41:47.829" v="1247" actId="1076"/>
        <pc:sldMkLst>
          <pc:docMk/>
          <pc:sldMk cId="662169275" sldId="470"/>
        </pc:sldMkLst>
        <pc:spChg chg="del mod">
          <ac:chgData name="Rachael Sandberg" userId="763b2010-32a7-406d-ab71-afb35fed0239" providerId="ADAL" clId="{1C07DD81-1BE1-4889-ACE1-3E97FB5B634F}" dt="2025-02-11T00:21:07.440" v="23" actId="21"/>
          <ac:spMkLst>
            <pc:docMk/>
            <pc:sldMk cId="662169275" sldId="470"/>
            <ac:spMk id="2" creationId="{2358DDE9-71EE-5885-1F17-B1A21B3510C3}"/>
          </ac:spMkLst>
        </pc:spChg>
        <pc:spChg chg="add mod">
          <ac:chgData name="Rachael Sandberg" userId="763b2010-32a7-406d-ab71-afb35fed0239" providerId="ADAL" clId="{1C07DD81-1BE1-4889-ACE1-3E97FB5B634F}" dt="2025-02-11T01:41:18.759" v="1215" actId="1076"/>
          <ac:spMkLst>
            <pc:docMk/>
            <pc:sldMk cId="662169275" sldId="470"/>
            <ac:spMk id="2" creationId="{E0623407-D9A4-A3C1-71C8-FC9F2E0F8B9B}"/>
          </ac:spMkLst>
        </pc:spChg>
        <pc:spChg chg="del">
          <ac:chgData name="Rachael Sandberg" userId="763b2010-32a7-406d-ab71-afb35fed0239" providerId="ADAL" clId="{1C07DD81-1BE1-4889-ACE1-3E97FB5B634F}" dt="2025-02-11T00:20:30.900" v="20" actId="21"/>
          <ac:spMkLst>
            <pc:docMk/>
            <pc:sldMk cId="662169275" sldId="470"/>
            <ac:spMk id="3" creationId="{09791D1A-6630-F7A1-4FD8-1472782FD2CD}"/>
          </ac:spMkLst>
        </pc:spChg>
        <pc:spChg chg="add mod">
          <ac:chgData name="Rachael Sandberg" userId="763b2010-32a7-406d-ab71-afb35fed0239" providerId="ADAL" clId="{1C07DD81-1BE1-4889-ACE1-3E97FB5B634F}" dt="2025-02-11T01:40:57.624" v="1210" actId="1076"/>
          <ac:spMkLst>
            <pc:docMk/>
            <pc:sldMk cId="662169275" sldId="470"/>
            <ac:spMk id="3" creationId="{E16ECE0A-B26F-E6CD-843D-8012C9209AD6}"/>
          </ac:spMkLst>
        </pc:spChg>
        <pc:spChg chg="add mod">
          <ac:chgData name="Rachael Sandberg" userId="763b2010-32a7-406d-ab71-afb35fed0239" providerId="ADAL" clId="{1C07DD81-1BE1-4889-ACE1-3E97FB5B634F}" dt="2025-02-11T00:36:51.267" v="409" actId="20577"/>
          <ac:spMkLst>
            <pc:docMk/>
            <pc:sldMk cId="662169275" sldId="470"/>
            <ac:spMk id="7" creationId="{64ACCE95-A6E7-0448-80D0-872B107AA98D}"/>
          </ac:spMkLst>
        </pc:spChg>
        <pc:spChg chg="add mod">
          <ac:chgData name="Rachael Sandberg" userId="763b2010-32a7-406d-ab71-afb35fed0239" providerId="ADAL" clId="{1C07DD81-1BE1-4889-ACE1-3E97FB5B634F}" dt="2025-02-11T00:36:37.281" v="404" actId="1076"/>
          <ac:spMkLst>
            <pc:docMk/>
            <pc:sldMk cId="662169275" sldId="470"/>
            <ac:spMk id="11" creationId="{0F3511EB-4226-DFED-5C70-B7953FCB05A3}"/>
          </ac:spMkLst>
        </pc:spChg>
        <pc:spChg chg="add mod">
          <ac:chgData name="Rachael Sandberg" userId="763b2010-32a7-406d-ab71-afb35fed0239" providerId="ADAL" clId="{1C07DD81-1BE1-4889-ACE1-3E97FB5B634F}" dt="2025-02-11T00:36:34.375" v="403" actId="1076"/>
          <ac:spMkLst>
            <pc:docMk/>
            <pc:sldMk cId="662169275" sldId="470"/>
            <ac:spMk id="12" creationId="{A144FFD4-60AC-FC78-7AF9-41105592C8AC}"/>
          </ac:spMkLst>
        </pc:spChg>
        <pc:spChg chg="add mod">
          <ac:chgData name="Rachael Sandberg" userId="763b2010-32a7-406d-ab71-afb35fed0239" providerId="ADAL" clId="{1C07DD81-1BE1-4889-ACE1-3E97FB5B634F}" dt="2025-02-11T00:36:09.256" v="397" actId="108"/>
          <ac:spMkLst>
            <pc:docMk/>
            <pc:sldMk cId="662169275" sldId="470"/>
            <ac:spMk id="13" creationId="{D29569CC-DE5E-4EB5-3679-BC203816A7E4}"/>
          </ac:spMkLst>
        </pc:spChg>
        <pc:spChg chg="add mod">
          <ac:chgData name="Rachael Sandberg" userId="763b2010-32a7-406d-ab71-afb35fed0239" providerId="ADAL" clId="{1C07DD81-1BE1-4889-ACE1-3E97FB5B634F}" dt="2025-02-11T00:54:45.645" v="909" actId="1076"/>
          <ac:spMkLst>
            <pc:docMk/>
            <pc:sldMk cId="662169275" sldId="470"/>
            <ac:spMk id="14" creationId="{232577F0-84B9-7592-44BB-494EE98CA068}"/>
          </ac:spMkLst>
        </pc:spChg>
        <pc:spChg chg="add mod">
          <ac:chgData name="Rachael Sandberg" userId="763b2010-32a7-406d-ab71-afb35fed0239" providerId="ADAL" clId="{1C07DD81-1BE1-4889-ACE1-3E97FB5B634F}" dt="2025-02-11T00:36:29.720" v="402" actId="1076"/>
          <ac:spMkLst>
            <pc:docMk/>
            <pc:sldMk cId="662169275" sldId="470"/>
            <ac:spMk id="15" creationId="{D57EAE6E-91A1-7754-D769-2E9BD8D1D89A}"/>
          </ac:spMkLst>
        </pc:spChg>
        <pc:spChg chg="add mod">
          <ac:chgData name="Rachael Sandberg" userId="763b2010-32a7-406d-ab71-afb35fed0239" providerId="ADAL" clId="{1C07DD81-1BE1-4889-ACE1-3E97FB5B634F}" dt="2025-02-11T00:52:35.630" v="793" actId="14100"/>
          <ac:spMkLst>
            <pc:docMk/>
            <pc:sldMk cId="662169275" sldId="470"/>
            <ac:spMk id="17" creationId="{8545B8FE-32DA-E82E-26CD-0A649840A4C7}"/>
          </ac:spMkLst>
        </pc:spChg>
        <pc:spChg chg="add mod">
          <ac:chgData name="Rachael Sandberg" userId="763b2010-32a7-406d-ab71-afb35fed0239" providerId="ADAL" clId="{1C07DD81-1BE1-4889-ACE1-3E97FB5B634F}" dt="2025-02-11T00:55:28.230" v="919" actId="1582"/>
          <ac:spMkLst>
            <pc:docMk/>
            <pc:sldMk cId="662169275" sldId="470"/>
            <ac:spMk id="27" creationId="{1796F2C0-15D8-6311-AC8D-F690573ADF16}"/>
          </ac:spMkLst>
        </pc:spChg>
        <pc:spChg chg="add mod">
          <ac:chgData name="Rachael Sandberg" userId="763b2010-32a7-406d-ab71-afb35fed0239" providerId="ADAL" clId="{1C07DD81-1BE1-4889-ACE1-3E97FB5B634F}" dt="2025-02-11T00:56:40.025" v="945" actId="208"/>
          <ac:spMkLst>
            <pc:docMk/>
            <pc:sldMk cId="662169275" sldId="470"/>
            <ac:spMk id="28" creationId="{0B6913A0-456E-09C4-8105-1799E22FDB27}"/>
          </ac:spMkLst>
        </pc:spChg>
        <pc:spChg chg="add mod">
          <ac:chgData name="Rachael Sandberg" userId="763b2010-32a7-406d-ab71-afb35fed0239" providerId="ADAL" clId="{1C07DD81-1BE1-4889-ACE1-3E97FB5B634F}" dt="2025-02-11T01:41:47.829" v="1247" actId="1076"/>
          <ac:spMkLst>
            <pc:docMk/>
            <pc:sldMk cId="662169275" sldId="470"/>
            <ac:spMk id="29" creationId="{24ADBCE3-2699-E278-2FD7-B01214C27F24}"/>
          </ac:spMkLst>
        </pc:spChg>
        <pc:spChg chg="add mod">
          <ac:chgData name="Rachael Sandberg" userId="763b2010-32a7-406d-ab71-afb35fed0239" providerId="ADAL" clId="{1C07DD81-1BE1-4889-ACE1-3E97FB5B634F}" dt="2025-02-11T01:00:58.492" v="999" actId="20577"/>
          <ac:spMkLst>
            <pc:docMk/>
            <pc:sldMk cId="662169275" sldId="470"/>
            <ac:spMk id="30" creationId="{15464EB3-1D13-6274-6C96-187652C321EA}"/>
          </ac:spMkLst>
        </pc:spChg>
        <pc:picChg chg="add mod">
          <ac:chgData name="Rachael Sandberg" userId="763b2010-32a7-406d-ab71-afb35fed0239" providerId="ADAL" clId="{1C07DD81-1BE1-4889-ACE1-3E97FB5B634F}" dt="2025-02-11T01:40:48.860" v="1209" actId="1076"/>
          <ac:picMkLst>
            <pc:docMk/>
            <pc:sldMk cId="662169275" sldId="470"/>
            <ac:picMk id="6" creationId="{034843FE-F98D-3BB4-8FDF-C595108C7F12}"/>
          </ac:picMkLst>
        </pc:picChg>
        <pc:cxnChg chg="add mod">
          <ac:chgData name="Rachael Sandberg" userId="763b2010-32a7-406d-ab71-afb35fed0239" providerId="ADAL" clId="{1C07DD81-1BE1-4889-ACE1-3E97FB5B634F}" dt="2025-02-11T00:36:47.221" v="406" actId="14100"/>
          <ac:cxnSpMkLst>
            <pc:docMk/>
            <pc:sldMk cId="662169275" sldId="470"/>
            <ac:cxnSpMk id="9" creationId="{3DC0B83E-10A3-208E-3C60-BFA279936B01}"/>
          </ac:cxnSpMkLst>
        </pc:cxnChg>
        <pc:cxnChg chg="add del mod">
          <ac:chgData name="Rachael Sandberg" userId="763b2010-32a7-406d-ab71-afb35fed0239" providerId="ADAL" clId="{1C07DD81-1BE1-4889-ACE1-3E97FB5B634F}" dt="2025-02-11T00:55:37.009" v="920" actId="478"/>
          <ac:cxnSpMkLst>
            <pc:docMk/>
            <pc:sldMk cId="662169275" sldId="470"/>
            <ac:cxnSpMk id="18" creationId="{8A9304A3-42F4-D5B3-1184-54B819750154}"/>
          </ac:cxnSpMkLst>
        </pc:cxnChg>
        <pc:cxnChg chg="add del mod">
          <ac:chgData name="Rachael Sandberg" userId="763b2010-32a7-406d-ab71-afb35fed0239" providerId="ADAL" clId="{1C07DD81-1BE1-4889-ACE1-3E97FB5B634F}" dt="2025-02-11T00:55:37.955" v="922" actId="478"/>
          <ac:cxnSpMkLst>
            <pc:docMk/>
            <pc:sldMk cId="662169275" sldId="470"/>
            <ac:cxnSpMk id="19" creationId="{327D025E-3096-E7BE-51AF-F99BA150ACAE}"/>
          </ac:cxnSpMkLst>
        </pc:cxnChg>
        <pc:cxnChg chg="add mod">
          <ac:chgData name="Rachael Sandberg" userId="763b2010-32a7-406d-ab71-afb35fed0239" providerId="ADAL" clId="{1C07DD81-1BE1-4889-ACE1-3E97FB5B634F}" dt="2025-02-11T00:53:12.923" v="807" actId="1076"/>
          <ac:cxnSpMkLst>
            <pc:docMk/>
            <pc:sldMk cId="662169275" sldId="470"/>
            <ac:cxnSpMk id="20" creationId="{22AE14F1-F3EE-7E04-21CF-5CD991800A9A}"/>
          </ac:cxnSpMkLst>
        </pc:cxnChg>
        <pc:cxnChg chg="add mod">
          <ac:chgData name="Rachael Sandberg" userId="763b2010-32a7-406d-ab71-afb35fed0239" providerId="ADAL" clId="{1C07DD81-1BE1-4889-ACE1-3E97FB5B634F}" dt="2025-02-11T00:53:10.314" v="806" actId="1076"/>
          <ac:cxnSpMkLst>
            <pc:docMk/>
            <pc:sldMk cId="662169275" sldId="470"/>
            <ac:cxnSpMk id="21" creationId="{C30AF3F4-DC7D-8E47-D0FC-76A2882E4710}"/>
          </ac:cxnSpMkLst>
        </pc:cxnChg>
        <pc:cxnChg chg="add mod">
          <ac:chgData name="Rachael Sandberg" userId="763b2010-32a7-406d-ab71-afb35fed0239" providerId="ADAL" clId="{1C07DD81-1BE1-4889-ACE1-3E97FB5B634F}" dt="2025-02-11T00:53:06.034" v="805" actId="1076"/>
          <ac:cxnSpMkLst>
            <pc:docMk/>
            <pc:sldMk cId="662169275" sldId="470"/>
            <ac:cxnSpMk id="22" creationId="{9E793E58-A59C-51CD-566C-6ADCF3C04E4E}"/>
          </ac:cxnSpMkLst>
        </pc:cxnChg>
        <pc:cxnChg chg="add mod">
          <ac:chgData name="Rachael Sandberg" userId="763b2010-32a7-406d-ab71-afb35fed0239" providerId="ADAL" clId="{1C07DD81-1BE1-4889-ACE1-3E97FB5B634F}" dt="2025-02-11T00:53:29.216" v="812" actId="1076"/>
          <ac:cxnSpMkLst>
            <pc:docMk/>
            <pc:sldMk cId="662169275" sldId="470"/>
            <ac:cxnSpMk id="23" creationId="{18AE6257-70D3-561B-5DEF-05E9860EE5B2}"/>
          </ac:cxnSpMkLst>
        </pc:cxnChg>
        <pc:cxnChg chg="add mod">
          <ac:chgData name="Rachael Sandberg" userId="763b2010-32a7-406d-ab71-afb35fed0239" providerId="ADAL" clId="{1C07DD81-1BE1-4889-ACE1-3E97FB5B634F}" dt="2025-02-11T00:53:27.388" v="811" actId="1076"/>
          <ac:cxnSpMkLst>
            <pc:docMk/>
            <pc:sldMk cId="662169275" sldId="470"/>
            <ac:cxnSpMk id="24" creationId="{B83AA5DA-BFDC-FEFD-508E-EF05C78A35F9}"/>
          </ac:cxnSpMkLst>
        </pc:cxnChg>
      </pc:sldChg>
      <pc:sldChg chg="new del ord">
        <pc:chgData name="Rachael Sandberg" userId="763b2010-32a7-406d-ab71-afb35fed0239" providerId="ADAL" clId="{1C07DD81-1BE1-4889-ACE1-3E97FB5B634F}" dt="2025-02-11T01:02:36.494" v="1011" actId="47"/>
        <pc:sldMkLst>
          <pc:docMk/>
          <pc:sldMk cId="2541694601" sldId="471"/>
        </pc:sldMkLst>
      </pc:sldChg>
      <pc:sldChg chg="addSp delSp modSp new del mod ord modClrScheme chgLayout">
        <pc:chgData name="Rachael Sandberg" userId="763b2010-32a7-406d-ab71-afb35fed0239" providerId="ADAL" clId="{1C07DD81-1BE1-4889-ACE1-3E97FB5B634F}" dt="2025-02-11T00:50:45.565" v="773" actId="47"/>
        <pc:sldMkLst>
          <pc:docMk/>
          <pc:sldMk cId="798803193" sldId="472"/>
        </pc:sldMkLst>
        <pc:spChg chg="del">
          <ac:chgData name="Rachael Sandberg" userId="763b2010-32a7-406d-ab71-afb35fed0239" providerId="ADAL" clId="{1C07DD81-1BE1-4889-ACE1-3E97FB5B634F}" dt="2025-02-11T00:38:14.909" v="410" actId="700"/>
          <ac:spMkLst>
            <pc:docMk/>
            <pc:sldMk cId="798803193" sldId="472"/>
            <ac:spMk id="2" creationId="{CFB76AFB-90EF-47AF-D622-C77B5B7C9A02}"/>
          </ac:spMkLst>
        </pc:spChg>
        <pc:spChg chg="del">
          <ac:chgData name="Rachael Sandberg" userId="763b2010-32a7-406d-ab71-afb35fed0239" providerId="ADAL" clId="{1C07DD81-1BE1-4889-ACE1-3E97FB5B634F}" dt="2025-02-11T00:38:14.909" v="410" actId="700"/>
          <ac:spMkLst>
            <pc:docMk/>
            <pc:sldMk cId="798803193" sldId="472"/>
            <ac:spMk id="3" creationId="{42E144CB-9428-CFD6-8197-7B9DAE42B121}"/>
          </ac:spMkLst>
        </pc:spChg>
        <pc:spChg chg="mod ord">
          <ac:chgData name="Rachael Sandberg" userId="763b2010-32a7-406d-ab71-afb35fed0239" providerId="ADAL" clId="{1C07DD81-1BE1-4889-ACE1-3E97FB5B634F}" dt="2025-02-11T00:38:14.909" v="410" actId="700"/>
          <ac:spMkLst>
            <pc:docMk/>
            <pc:sldMk cId="798803193" sldId="472"/>
            <ac:spMk id="4" creationId="{C4D7F001-EA47-3EE5-E0CD-70984053CED1}"/>
          </ac:spMkLst>
        </pc:spChg>
        <pc:spChg chg="add mod">
          <ac:chgData name="Rachael Sandberg" userId="763b2010-32a7-406d-ab71-afb35fed0239" providerId="ADAL" clId="{1C07DD81-1BE1-4889-ACE1-3E97FB5B634F}" dt="2025-02-11T00:38:39.811" v="416" actId="1076"/>
          <ac:spMkLst>
            <pc:docMk/>
            <pc:sldMk cId="798803193" sldId="472"/>
            <ac:spMk id="8" creationId="{1B7583AF-36EC-1886-8790-E80293B065D3}"/>
          </ac:spMkLst>
        </pc:spChg>
        <pc:picChg chg="add mod">
          <ac:chgData name="Rachael Sandberg" userId="763b2010-32a7-406d-ab71-afb35fed0239" providerId="ADAL" clId="{1C07DD81-1BE1-4889-ACE1-3E97FB5B634F}" dt="2025-02-11T00:38:36.921" v="415" actId="1076"/>
          <ac:picMkLst>
            <pc:docMk/>
            <pc:sldMk cId="798803193" sldId="472"/>
            <ac:picMk id="6" creationId="{31C27056-5DF6-0E34-C8B9-A5712CE768F1}"/>
          </ac:picMkLst>
        </pc:picChg>
      </pc:sldChg>
      <pc:sldChg chg="new add del">
        <pc:chgData name="Rachael Sandberg" userId="763b2010-32a7-406d-ab71-afb35fed0239" providerId="ADAL" clId="{1C07DD81-1BE1-4889-ACE1-3E97FB5B634F}" dt="2025-02-11T01:02:39.149" v="1012" actId="47"/>
        <pc:sldMkLst>
          <pc:docMk/>
          <pc:sldMk cId="3368028856" sldId="4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3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f3655272cb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f3655272cb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3655272c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3655272c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3655272c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3655272c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f3655272c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f3655272cb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3655272cb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f3655272cb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e61cebcf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e61cebcf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e61cebcf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e61cebcfb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1e61cebcfb_2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1e61cebcfb_2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BE9B1BD7-8F62-244D-062B-D0A716D1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BAE39C-758E-B299-0906-86DA058B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ED21C7D0-0E84-DFA8-FC77-93D7B17FA7E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5"/>
            <a:ext cx="9448800" cy="365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F72DC-A10E-0921-2E94-08CAC9D5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5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204893"/>
            <a:ext cx="12192000" cy="1653233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957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35" r:id="rId13"/>
    <p:sldLayoutId id="214748373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lieser@sd62.bc.ca" TargetMode="External"/><Relationship Id="rId3" Type="http://schemas.openxmlformats.org/officeDocument/2006/relationships/hyperlink" Target="https://outlook.office365.com/owa/calendar/MrRobertson@sd62.bc.ca/bookings/" TargetMode="External"/><Relationship Id="rId7" Type="http://schemas.openxmlformats.org/officeDocument/2006/relationships/hyperlink" Target="https://outlook.office365.com/owa/calendar/MrLsCounsellingAppointments@sd62.bc.ca/booking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mkiefert@sd62.bc.ca" TargetMode="External"/><Relationship Id="rId5" Type="http://schemas.openxmlformats.org/officeDocument/2006/relationships/hyperlink" Target="https://outlook.office365.com/owa/calendar/BelmontCounselling@sd62.bc.ca/bookings/" TargetMode="External"/><Relationship Id="rId10" Type="http://schemas.openxmlformats.org/officeDocument/2006/relationships/hyperlink" Target="mailto:rsandberg@sd62.bc.ca" TargetMode="External"/><Relationship Id="rId4" Type="http://schemas.openxmlformats.org/officeDocument/2006/relationships/hyperlink" Target="mailto:TRobertson@sd62.bc.ca" TargetMode="External"/><Relationship Id="rId9" Type="http://schemas.openxmlformats.org/officeDocument/2006/relationships/hyperlink" Target="https://outlook.office365.com/owa/calendar/RachaelSandbergCounsellorOZ@sd62.bc.ca/booking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education.gov.bc.ca/aspen/logon.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belmontmyedportalsupport@sd62.bc.ca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elmont.web.sd62.bc.ca/programs/avid/" TargetMode="External"/><Relationship Id="rId2" Type="http://schemas.openxmlformats.org/officeDocument/2006/relationships/hyperlink" Target="https://belmont.web.sd62.bc.ca/programs/belmont-academies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55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76" y="466715"/>
            <a:ext cx="10202248" cy="5094496"/>
          </a:xfrm>
        </p:spPr>
        <p:txBody>
          <a:bodyPr/>
          <a:lstStyle/>
          <a:p>
            <a:r>
              <a:rPr lang="en-US" sz="9600" dirty="0">
                <a:solidFill>
                  <a:schemeClr val="bg2"/>
                </a:solidFill>
                <a:latin typeface="Abadi" panose="020B0604020104020204" pitchFamily="34" charset="0"/>
              </a:rPr>
              <a:t>MyEd </a:t>
            </a:r>
            <a:br>
              <a:rPr lang="en-US" dirty="0">
                <a:solidFill>
                  <a:schemeClr val="bg2"/>
                </a:solidFill>
                <a:latin typeface="Abadi" panose="020B0604020104020204" pitchFamily="34" charset="0"/>
              </a:rPr>
            </a:br>
            <a:r>
              <a:rPr lang="en-US" sz="6000" dirty="0">
                <a:solidFill>
                  <a:schemeClr val="bg2"/>
                </a:solidFill>
                <a:latin typeface="Abadi" panose="020B0604020104020204" pitchFamily="34" charset="0"/>
              </a:rPr>
              <a:t>Course Selection instructions</a:t>
            </a:r>
            <a:br>
              <a:rPr lang="en-US" sz="6000" dirty="0">
                <a:solidFill>
                  <a:schemeClr val="bg2"/>
                </a:solidFill>
                <a:latin typeface="Abadi" panose="020B0604020104020204" pitchFamily="34" charset="0"/>
              </a:rPr>
            </a:br>
            <a:r>
              <a:rPr lang="en-US" sz="9600" dirty="0">
                <a:solidFill>
                  <a:schemeClr val="bg2"/>
                </a:solidFill>
                <a:latin typeface="Abadi" panose="020B0604020104020204" pitchFamily="34" charset="0"/>
              </a:rPr>
              <a:t>Grade 11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60CA-F817-0BAE-85DD-C45C7EA8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34" y="286596"/>
            <a:ext cx="11584215" cy="132589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Abadi" panose="020B0604020104020204" pitchFamily="34" charset="0"/>
              </a:rPr>
              <a:t>Electives: Outside the Timetable </a:t>
            </a:r>
            <a:r>
              <a:rPr lang="en-US" b="1" dirty="0">
                <a:latin typeface="Abadi" panose="020B0604020104020204" pitchFamily="34" charset="0"/>
              </a:rPr>
              <a:t>(Optional) </a:t>
            </a:r>
            <a:endParaRPr lang="en-US" sz="6600" b="1" dirty="0"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53B4E-6D25-B1A3-46C8-4E5453F2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BA76D-B6C6-B49E-A3ED-36339B825298}"/>
              </a:ext>
            </a:extLst>
          </p:cNvPr>
          <p:cNvSpPr txBox="1"/>
          <p:nvPr/>
        </p:nvSpPr>
        <p:spPr>
          <a:xfrm>
            <a:off x="359264" y="2168973"/>
            <a:ext cx="2501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7F88CB-375A-B4D3-55AA-259A2F755020}"/>
              </a:ext>
            </a:extLst>
          </p:cNvPr>
          <p:cNvSpPr txBox="1"/>
          <p:nvPr/>
        </p:nvSpPr>
        <p:spPr>
          <a:xfrm>
            <a:off x="1357221" y="5843440"/>
            <a:ext cx="8494395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These are OPTIONAL, EXTRA courses you can choose to take.  They run before and/or after school on certain days.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4BA239-E0ED-2ECB-900A-3D501F0BBA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0"/>
          <a:stretch/>
        </p:blipFill>
        <p:spPr>
          <a:xfrm>
            <a:off x="3179427" y="1017384"/>
            <a:ext cx="6513089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6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AE97-5A74-8DBB-3C1E-29A7B5F4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2" y="532315"/>
            <a:ext cx="10202248" cy="132589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Alternate Elective Requests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A13824-8E72-9ECF-F393-9BD97295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87A48-9FEA-6FB4-8696-D55BD06EA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3754"/>
          <a:stretch/>
        </p:blipFill>
        <p:spPr>
          <a:xfrm>
            <a:off x="329095" y="1594952"/>
            <a:ext cx="10664921" cy="170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695462-3594-012A-B6F5-B608B21386BE}"/>
              </a:ext>
            </a:extLst>
          </p:cNvPr>
          <p:cNvSpPr txBox="1"/>
          <p:nvPr/>
        </p:nvSpPr>
        <p:spPr>
          <a:xfrm>
            <a:off x="791768" y="3429000"/>
            <a:ext cx="1020224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You 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get all of your 1st choice electives, so </a:t>
            </a:r>
            <a:r>
              <a:rPr lang="en-US" b="1" i="0" dirty="0">
                <a:effectLst/>
                <a:latin typeface="Roboto" panose="02000000000000000000" pitchFamily="2" charset="0"/>
              </a:rPr>
              <a:t>please enter 2 or more 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different</a:t>
            </a:r>
            <a:r>
              <a:rPr lang="en-US" b="1" i="0" dirty="0">
                <a:effectLst/>
                <a:latin typeface="Roboto" panose="02000000000000000000" pitchFamily="2" charset="0"/>
              </a:rPr>
              <a:t> alternate electives</a:t>
            </a:r>
            <a:r>
              <a:rPr lang="en-US" b="0" i="0" dirty="0">
                <a:effectLst/>
                <a:latin typeface="Roboto" panose="02000000000000000000" pitchFamily="2" charset="0"/>
              </a:rPr>
              <a:t>. </a:t>
            </a:r>
            <a:endParaRPr lang="en-US" dirty="0">
              <a:latin typeface="Roboto" panose="02000000000000000000" pitchFamily="2" charset="0"/>
            </a:endParaRPr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entering the same course(s) in both ‘elective’ and ‘alternate’ sections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guarantee you will get the course. </a:t>
            </a: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not entering any alternates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</a:t>
            </a:r>
            <a:r>
              <a:rPr lang="en-US" b="0" i="0" dirty="0">
                <a:effectLst/>
                <a:latin typeface="Roboto" panose="02000000000000000000" pitchFamily="2" charset="0"/>
              </a:rPr>
              <a:t> guarantee you will get only your 1st choices.   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All that does it let the computer system put you into whatever course has space, and you may be stuck with it.  Therefore, you only help yourself by entering 2 or more different alternate electives.  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1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33609-F0C9-0E0E-1E90-B501E15BA3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4419"/>
          <a:stretch/>
        </p:blipFill>
        <p:spPr>
          <a:xfrm>
            <a:off x="1280160" y="4964307"/>
            <a:ext cx="8305800" cy="159353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F3E6212-F5FD-6A98-8BC8-63E3B7F1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2" y="623755"/>
            <a:ext cx="10202248" cy="132589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Notes for your counsellor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88B2F-8370-B912-5DAB-E2E6FC8D1CB9}"/>
              </a:ext>
            </a:extLst>
          </p:cNvPr>
          <p:cNvSpPr txBox="1"/>
          <p:nvPr/>
        </p:nvSpPr>
        <p:spPr>
          <a:xfrm>
            <a:off x="777240" y="1812806"/>
            <a:ext cx="98983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there’s anything your counsellor needs to know when adjusting your timetable for next year – please type it in this section.</a:t>
            </a:r>
          </a:p>
          <a:p>
            <a:r>
              <a:rPr lang="en-US" sz="2000" dirty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I’m taking Construction TASK in semester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plan to take ________ in the 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other electives I would like are _______, _________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please don’t put “make sure I have classes with (a specific teacher) or (your friend’s name here)”  We are not able to make those accommodations.  </a:t>
            </a:r>
          </a:p>
        </p:txBody>
      </p:sp>
    </p:spTree>
    <p:extLst>
      <p:ext uri="{BB962C8B-B14F-4D97-AF65-F5344CB8AC3E}">
        <p14:creationId xmlns:p14="http://schemas.microsoft.com/office/powerpoint/2010/main" val="404918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 r="60603"/>
          <a:stretch/>
        </p:blipFill>
        <p:spPr>
          <a:xfrm>
            <a:off x="6903334" y="262401"/>
            <a:ext cx="4513535" cy="645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5"/>
          <p:cNvSpPr txBox="1"/>
          <p:nvPr/>
        </p:nvSpPr>
        <p:spPr>
          <a:xfrm>
            <a:off x="688580" y="2193561"/>
            <a:ext cx="5170800" cy="209284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Once you’ve made your selections in each of the appropriate categories, 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" sz="24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Then click “Post” to submit your course selection. </a:t>
            </a:r>
            <a:r>
              <a:rPr lang="en" sz="2400" b="1" dirty="0">
                <a:latin typeface="Roboto"/>
                <a:ea typeface="Roboto"/>
                <a:cs typeface="Roboto"/>
                <a:sym typeface="Roboto"/>
              </a:rPr>
              <a:t>  </a:t>
            </a:r>
            <a:endParaRPr sz="24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25"/>
          <p:cNvSpPr/>
          <p:nvPr/>
        </p:nvSpPr>
        <p:spPr>
          <a:xfrm rot="1962896">
            <a:off x="5273192" y="5090884"/>
            <a:ext cx="2170745" cy="8186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/>
        </p:nvSpPr>
        <p:spPr>
          <a:xfrm>
            <a:off x="276837" y="671000"/>
            <a:ext cx="8237989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Once you click “POST” - if you did it correctly, you will see a green pop-up box with a green check mark.</a:t>
            </a:r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If not done correctly, or missing something, you will see a red pop-up box with a red 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heck at the top of the page – it should say “8 primary, 2 alternates”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f more – then delete an elective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f less – then add an elective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06543" y="299665"/>
            <a:ext cx="2003467" cy="204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06543" y="2864979"/>
            <a:ext cx="1897643" cy="1803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236284-5AE6-3228-7A75-52B95FBF5B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837" y="5383173"/>
            <a:ext cx="11077575" cy="9715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FB5AB0-54CE-1DDA-ECC5-DC916428F601}"/>
              </a:ext>
            </a:extLst>
          </p:cNvPr>
          <p:cNvCxnSpPr>
            <a:cxnSpLocks/>
          </p:cNvCxnSpPr>
          <p:nvPr/>
        </p:nvCxnSpPr>
        <p:spPr>
          <a:xfrm>
            <a:off x="6191075" y="4514850"/>
            <a:ext cx="965099" cy="971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52549-350D-0AD4-BB95-46FD528AA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194" y="886161"/>
            <a:ext cx="8504275" cy="290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latin typeface="Abadi" panose="020B0604020104020204" pitchFamily="34" charset="0"/>
              </a:rPr>
              <a:t>You can make changes to course requests until the window closes.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435D98-4B1D-F972-D438-85B281CD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824" y="4115775"/>
            <a:ext cx="11086352" cy="1637919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IF you make any changes –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make sure to always click </a:t>
            </a:r>
            <a:r>
              <a:rPr lang="en-US" sz="3200" dirty="0">
                <a:solidFill>
                  <a:srgbClr val="0070C0"/>
                </a:solidFill>
              </a:rPr>
              <a:t>‘Post’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each time </a:t>
            </a:r>
            <a:r>
              <a:rPr lang="en-US" sz="2400" dirty="0"/>
              <a:t>– to save the updated requests.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8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415600" y="546666"/>
            <a:ext cx="11360800" cy="237941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>
                <a:latin typeface="Abadi" panose="020B0604020104020204" pitchFamily="34" charset="0"/>
              </a:rPr>
              <a:t>Once the request window is closed, you have to go to your counsellor to make changes.</a:t>
            </a:r>
            <a:br>
              <a:rPr lang="en" dirty="0">
                <a:latin typeface="Abadi" panose="020B0604020104020204" pitchFamily="34" charset="0"/>
              </a:rPr>
            </a:br>
            <a:br>
              <a:rPr lang="en" sz="1400" dirty="0">
                <a:latin typeface="Abadi" panose="020B0604020104020204" pitchFamily="34" charset="0"/>
              </a:rPr>
            </a:br>
            <a:r>
              <a:rPr lang="en" dirty="0">
                <a:latin typeface="Abadi" panose="020B0604020104020204" pitchFamily="34" charset="0"/>
              </a:rPr>
              <a:t>If you have any questions or need assistance contact your counsellor.</a:t>
            </a:r>
            <a:endParaRPr dirty="0">
              <a:latin typeface="Abadi" panose="020B0604020104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D48069-2834-F4C8-71F3-62CA6BB7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42537"/>
              </p:ext>
            </p:extLst>
          </p:nvPr>
        </p:nvGraphicFramePr>
        <p:xfrm>
          <a:off x="1108710" y="3309620"/>
          <a:ext cx="9315450" cy="2564130"/>
        </p:xfrm>
        <a:graphic>
          <a:graphicData uri="http://schemas.openxmlformats.org/drawingml/2006/table">
            <a:tbl>
              <a:tblPr/>
              <a:tblGrid>
                <a:gridCol w="3105150">
                  <a:extLst>
                    <a:ext uri="{9D8B030D-6E8A-4147-A177-3AD203B41FA5}">
                      <a16:colId xmlns:a16="http://schemas.microsoft.com/office/drawing/2014/main" val="3369305864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614403981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851961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students with LAST names starting with: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Counsellor (</a:t>
                      </a:r>
                      <a:r>
                        <a:rPr lang="en-US" b="1">
                          <a:solidFill>
                            <a:srgbClr val="C92A2A"/>
                          </a:solidFill>
                          <a:effectLst/>
                          <a:latin typeface="Open Sans" panose="020B0606030504020204" pitchFamily="34" charset="0"/>
                        </a:rPr>
                        <a:t>click name</a:t>
                      </a:r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 to book appointment)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7348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–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3"/>
                        </a:rPr>
                        <a:t>Todd Robertson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4"/>
                        </a:rPr>
                        <a:t>TRobertson@sd62.bc.ca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671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F – 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5"/>
                        </a:rPr>
                        <a:t>Michele Kiefert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6"/>
                        </a:rPr>
                        <a:t>mkiefert@sd62.bc.ca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7345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M-P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7"/>
                        </a:rPr>
                        <a:t>Ryan Lieser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8"/>
                        </a:rPr>
                        <a:t>rlieser@sd62.bc.ca 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2105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Q –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9"/>
                        </a:rPr>
                        <a:t>Rachael Sandberg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10"/>
                        </a:rPr>
                        <a:t>rsandberg@sd62.bc.ca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911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Step 1: Log in to MyEd Student Portal</a:t>
            </a:r>
            <a:endParaRPr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415600" y="1203000"/>
            <a:ext cx="11360800" cy="671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" sz="2800" dirty="0"/>
              <a:t>Go to </a:t>
            </a:r>
            <a:r>
              <a:rPr lang="en" sz="2800" u="sng" dirty="0">
                <a:solidFill>
                  <a:schemeClr val="hlink"/>
                </a:solidFill>
                <a:hlinkClick r:id="rId3"/>
              </a:rPr>
              <a:t>https://myeducation.gov.bc.ca/aspen/logon.do</a:t>
            </a:r>
            <a:r>
              <a:rPr lang="en" sz="2800" dirty="0"/>
              <a:t>  </a:t>
            </a:r>
            <a:endParaRPr sz="2800" dirty="0"/>
          </a:p>
          <a:p>
            <a:pPr marL="0" indent="0" algn="ctr">
              <a:spcBef>
                <a:spcPts val="1600"/>
              </a:spcBef>
              <a:spcAft>
                <a:spcPts val="1600"/>
              </a:spcAft>
              <a:buNone/>
            </a:pPr>
            <a:endParaRPr sz="2800" dirty="0"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4">
            <a:alphaModFix/>
          </a:blip>
          <a:srcRect l="34994" t="13327" r="36019" b="10259"/>
          <a:stretch/>
        </p:blipFill>
        <p:spPr>
          <a:xfrm>
            <a:off x="6766872" y="2013400"/>
            <a:ext cx="3691890" cy="40642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9A14E7-D660-863B-124D-9ABDC01C46B3}"/>
              </a:ext>
            </a:extLst>
          </p:cNvPr>
          <p:cNvSpPr txBox="1"/>
          <p:nvPr/>
        </p:nvSpPr>
        <p:spPr>
          <a:xfrm>
            <a:off x="507040" y="1997459"/>
            <a:ext cx="4510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Login ID: </a:t>
            </a:r>
            <a:r>
              <a:rPr lang="en-US" dirty="0"/>
              <a:t>full Belmont student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EC569-990B-F581-995C-8CAE47A2A8C0}"/>
              </a:ext>
            </a:extLst>
          </p:cNvPr>
          <p:cNvSpPr txBox="1"/>
          <p:nvPr/>
        </p:nvSpPr>
        <p:spPr>
          <a:xfrm>
            <a:off x="262890" y="2675157"/>
            <a:ext cx="51622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Forgotten Password?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your LOGIN ID and click “I forgot my password”.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new temporary password will be emailed to you.</a:t>
            </a:r>
          </a:p>
          <a:p>
            <a:endParaRPr lang="en-US" dirty="0"/>
          </a:p>
          <a:p>
            <a:r>
              <a:rPr lang="en-US" dirty="0"/>
              <a:t>Disabled Account?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Email: </a:t>
            </a:r>
            <a:r>
              <a:rPr lang="en-US" dirty="0">
                <a:hlinkClick r:id="rId5"/>
              </a:rPr>
              <a:t>belmontmyedportalsupport@sd62.bc.ca</a:t>
            </a:r>
            <a:r>
              <a:rPr lang="en-US" dirty="0"/>
              <a:t>  for assistance.  Be sure to include your first and last name, and your full student number.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415600" y="2506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Once logged in you will see this page</a:t>
            </a: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415600" y="998433"/>
            <a:ext cx="6819590" cy="124184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" sz="3100" dirty="0"/>
              <a:t>(If using a phone – need to click “view full site”)</a:t>
            </a:r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r>
              <a:rPr lang="en" sz="3800" dirty="0"/>
              <a:t>Click the “My Info” tab</a:t>
            </a:r>
            <a:endParaRPr sz="3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rcRect t="6631"/>
          <a:stretch/>
        </p:blipFill>
        <p:spPr>
          <a:xfrm>
            <a:off x="2221540" y="2240280"/>
            <a:ext cx="9697433" cy="409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415600" y="1914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Next: Click the “Requests” button </a:t>
            </a:r>
            <a:r>
              <a:rPr lang="en" sz="2815"/>
              <a:t>(on the left side menu)</a:t>
            </a:r>
            <a:endParaRPr sz="2815"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9817" y="1303953"/>
            <a:ext cx="7833700" cy="47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15600" y="226033"/>
            <a:ext cx="11360800" cy="16708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The next screen will begin with some instructions for the grade you are going into.</a:t>
            </a:r>
            <a:endParaRPr dirty="0"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415600" y="1355273"/>
            <a:ext cx="6797051" cy="70883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Please read carefully, then begin to scroll down.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92D4B6-ABB5-829E-E483-DD576582C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00" y="1896873"/>
            <a:ext cx="9791700" cy="4591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3B42E-FAD0-FD4E-7070-71518EBB02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4843FE-F98D-3BB4-8FDF-C595108C7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848" y="452193"/>
            <a:ext cx="6602093" cy="55139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ACCE95-A6E7-0448-80D0-872B107AA98D}"/>
              </a:ext>
            </a:extLst>
          </p:cNvPr>
          <p:cNvSpPr txBox="1"/>
          <p:nvPr/>
        </p:nvSpPr>
        <p:spPr>
          <a:xfrm>
            <a:off x="332502" y="1293716"/>
            <a:ext cx="364082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Click here to enter any gr 10 courses you did not pass or still need to take.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C0B83E-10A3-208E-3C60-BFA279936B01}"/>
              </a:ext>
            </a:extLst>
          </p:cNvPr>
          <p:cNvCxnSpPr>
            <a:cxnSpLocks/>
          </p:cNvCxnSpPr>
          <p:nvPr/>
        </p:nvCxnSpPr>
        <p:spPr>
          <a:xfrm>
            <a:off x="3724712" y="1677798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F3511EB-4226-DFED-5C70-B7953FCB05A3}"/>
              </a:ext>
            </a:extLst>
          </p:cNvPr>
          <p:cNvSpPr txBox="1"/>
          <p:nvPr/>
        </p:nvSpPr>
        <p:spPr>
          <a:xfrm>
            <a:off x="332502" y="1956073"/>
            <a:ext cx="36408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ONE (1) English 11 course.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44FFD4-60AC-FC78-7AF9-41105592C8AC}"/>
              </a:ext>
            </a:extLst>
          </p:cNvPr>
          <p:cNvSpPr txBox="1"/>
          <p:nvPr/>
        </p:nvSpPr>
        <p:spPr>
          <a:xfrm>
            <a:off x="343949" y="2368785"/>
            <a:ext cx="36408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ONE (1) Math 11 course.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9569CC-DE5E-4EB5-3679-BC203816A7E4}"/>
              </a:ext>
            </a:extLst>
          </p:cNvPr>
          <p:cNvSpPr txBox="1"/>
          <p:nvPr/>
        </p:nvSpPr>
        <p:spPr>
          <a:xfrm>
            <a:off x="343949" y="2765846"/>
            <a:ext cx="364082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at least ONE (1) Science 11 course.  You can take more then one.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2577F0-84B9-7592-44BB-494EE98CA068}"/>
              </a:ext>
            </a:extLst>
          </p:cNvPr>
          <p:cNvSpPr txBox="1"/>
          <p:nvPr/>
        </p:nvSpPr>
        <p:spPr>
          <a:xfrm>
            <a:off x="617728" y="4733287"/>
            <a:ext cx="303148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Click the “Electives” categories to indicate your elective requests.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7EAE6E-91A1-7754-D769-2E9BD8D1D89A}"/>
              </a:ext>
            </a:extLst>
          </p:cNvPr>
          <p:cNvSpPr txBox="1"/>
          <p:nvPr/>
        </p:nvSpPr>
        <p:spPr>
          <a:xfrm>
            <a:off x="343949" y="3377841"/>
            <a:ext cx="364082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at least ONE (1) Social Studies 11 or 12 course.  You can take more then one.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45B8FE-32DA-E82E-26CD-0A649840A4C7}"/>
              </a:ext>
            </a:extLst>
          </p:cNvPr>
          <p:cNvSpPr txBox="1"/>
          <p:nvPr/>
        </p:nvSpPr>
        <p:spPr>
          <a:xfrm>
            <a:off x="332501" y="3996773"/>
            <a:ext cx="382613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ELL </a:t>
            </a:r>
            <a:r>
              <a:rPr lang="en-US" sz="1400" dirty="0"/>
              <a:t>– Only for ELL students - </a:t>
            </a:r>
            <a:r>
              <a:rPr lang="en-US" dirty="0"/>
              <a:t>see slide #7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2AE14F1-F3EE-7E04-21CF-5CD991800A9A}"/>
              </a:ext>
            </a:extLst>
          </p:cNvPr>
          <p:cNvCxnSpPr>
            <a:cxnSpLocks/>
          </p:cNvCxnSpPr>
          <p:nvPr/>
        </p:nvCxnSpPr>
        <p:spPr>
          <a:xfrm>
            <a:off x="3764349" y="2143387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0AF3F4-DC7D-8E47-D0FC-76A2882E4710}"/>
              </a:ext>
            </a:extLst>
          </p:cNvPr>
          <p:cNvCxnSpPr>
            <a:cxnSpLocks/>
          </p:cNvCxnSpPr>
          <p:nvPr/>
        </p:nvCxnSpPr>
        <p:spPr>
          <a:xfrm>
            <a:off x="3787629" y="2581013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793E58-A59C-51CD-566C-6ADCF3C04E4E}"/>
              </a:ext>
            </a:extLst>
          </p:cNvPr>
          <p:cNvCxnSpPr>
            <a:cxnSpLocks/>
          </p:cNvCxnSpPr>
          <p:nvPr/>
        </p:nvCxnSpPr>
        <p:spPr>
          <a:xfrm>
            <a:off x="3823982" y="3169641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8AE6257-70D3-561B-5DEF-05E9860EE5B2}"/>
              </a:ext>
            </a:extLst>
          </p:cNvPr>
          <p:cNvCxnSpPr>
            <a:cxnSpLocks/>
          </p:cNvCxnSpPr>
          <p:nvPr/>
        </p:nvCxnSpPr>
        <p:spPr>
          <a:xfrm>
            <a:off x="3823982" y="3707934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3AA5DA-BFDC-FEFD-508E-EF05C78A35F9}"/>
              </a:ext>
            </a:extLst>
          </p:cNvPr>
          <p:cNvCxnSpPr>
            <a:cxnSpLocks/>
          </p:cNvCxnSpPr>
          <p:nvPr/>
        </p:nvCxnSpPr>
        <p:spPr>
          <a:xfrm>
            <a:off x="3961912" y="4179115"/>
            <a:ext cx="65063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>
            <a:extLst>
              <a:ext uri="{FF2B5EF4-FFF2-40B4-BE49-F238E27FC236}">
                <a16:creationId xmlns:a16="http://schemas.microsoft.com/office/drawing/2014/main" id="{1796F2C0-15D8-6311-AC8D-F690573ADF16}"/>
              </a:ext>
            </a:extLst>
          </p:cNvPr>
          <p:cNvSpPr/>
          <p:nvPr/>
        </p:nvSpPr>
        <p:spPr>
          <a:xfrm>
            <a:off x="3724712" y="4588087"/>
            <a:ext cx="650635" cy="1077544"/>
          </a:xfrm>
          <a:prstGeom prst="leftBrace">
            <a:avLst>
              <a:gd name="adj1" fmla="val 8333"/>
              <a:gd name="adj2" fmla="val 4922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6913A0-456E-09C4-8105-1799E22FDB27}"/>
              </a:ext>
            </a:extLst>
          </p:cNvPr>
          <p:cNvSpPr txBox="1"/>
          <p:nvPr/>
        </p:nvSpPr>
        <p:spPr>
          <a:xfrm>
            <a:off x="8527225" y="4911389"/>
            <a:ext cx="1363395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See slide #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DBCE3-2699-E278-2FD7-B01214C27F24}"/>
              </a:ext>
            </a:extLst>
          </p:cNvPr>
          <p:cNvSpPr txBox="1"/>
          <p:nvPr/>
        </p:nvSpPr>
        <p:spPr>
          <a:xfrm>
            <a:off x="7964863" y="5410395"/>
            <a:ext cx="3489820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Optional / extra courses - See slide #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464EB3-1D13-6274-6C96-187652C321EA}"/>
              </a:ext>
            </a:extLst>
          </p:cNvPr>
          <p:cNvSpPr txBox="1"/>
          <p:nvPr/>
        </p:nvSpPr>
        <p:spPr>
          <a:xfrm>
            <a:off x="8527224" y="4451212"/>
            <a:ext cx="1363395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See slide # 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623407-D9A4-A3C1-71C8-FC9F2E0F8B9B}"/>
              </a:ext>
            </a:extLst>
          </p:cNvPr>
          <p:cNvSpPr txBox="1"/>
          <p:nvPr/>
        </p:nvSpPr>
        <p:spPr>
          <a:xfrm>
            <a:off x="10806968" y="2138741"/>
            <a:ext cx="1295430" cy="2246769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All sections must have a combined total of 8 classes.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16ECE0A-B26F-E6CD-843D-8012C9209AD6}"/>
              </a:ext>
            </a:extLst>
          </p:cNvPr>
          <p:cNvSpPr/>
          <p:nvPr/>
        </p:nvSpPr>
        <p:spPr>
          <a:xfrm>
            <a:off x="9990896" y="1675629"/>
            <a:ext cx="731600" cy="340442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6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5FA7-832F-330B-67BD-6D7BB28F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Abadi" panose="020B0604020104020204" pitchFamily="34" charset="0"/>
              </a:rPr>
              <a:t>ELL</a:t>
            </a:r>
            <a:r>
              <a:rPr lang="en-US" dirty="0">
                <a:latin typeface="Abadi" panose="020B0604020104020204" pitchFamily="34" charset="0"/>
              </a:rPr>
              <a:t> (for English Language Learners only)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sz="2400" dirty="0">
                <a:latin typeface="Abadi" panose="020B0604020104020204" pitchFamily="34" charset="0"/>
              </a:rPr>
              <a:t>* if English is NOT your first language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69B6E-9D80-803A-484A-B82A36681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DF354F-06F3-3F90-42B3-CB71951E8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760" y="2087731"/>
            <a:ext cx="9721320" cy="26812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BACD3D-AE5D-6912-E59E-3926C4AEEC31}"/>
              </a:ext>
            </a:extLst>
          </p:cNvPr>
          <p:cNvSpPr txBox="1"/>
          <p:nvPr/>
        </p:nvSpPr>
        <p:spPr>
          <a:xfrm>
            <a:off x="320040" y="2491740"/>
            <a:ext cx="2137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Click the box, </a:t>
            </a:r>
          </a:p>
          <a:p>
            <a:r>
              <a:rPr lang="en-US" sz="3200" dirty="0"/>
              <a:t>then click “OK”</a:t>
            </a:r>
          </a:p>
        </p:txBody>
      </p:sp>
    </p:spTree>
    <p:extLst>
      <p:ext uri="{BB962C8B-B14F-4D97-AF65-F5344CB8AC3E}">
        <p14:creationId xmlns:p14="http://schemas.microsoft.com/office/powerpoint/2010/main" val="23168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80256-21D0-A7EC-463C-9FBA03C9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12" y="1908612"/>
            <a:ext cx="11361490" cy="3088285"/>
          </a:xfrm>
          <a:prstGeom prst="rect">
            <a:avLst/>
          </a:prstGeom>
        </p:spPr>
      </p:pic>
      <p:sp>
        <p:nvSpPr>
          <p:cNvPr id="164" name="Google Shape;164;p24"/>
          <p:cNvSpPr txBox="1"/>
          <p:nvPr/>
        </p:nvSpPr>
        <p:spPr>
          <a:xfrm>
            <a:off x="339112" y="61479"/>
            <a:ext cx="10944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533" b="1" dirty="0">
                <a:latin typeface="Roboto"/>
                <a:ea typeface="Roboto"/>
                <a:cs typeface="Roboto"/>
                <a:sym typeface="Roboto"/>
              </a:rPr>
              <a:t>Under “Electives” tabs</a:t>
            </a:r>
            <a:r>
              <a:rPr lang="en" sz="2267" dirty="0">
                <a:latin typeface="Roboto"/>
                <a:ea typeface="Roboto"/>
                <a:cs typeface="Roboto"/>
                <a:sym typeface="Roboto"/>
              </a:rPr>
              <a:t>, click through the pages and select your top choices for electives, then click “ok” at the bottom. </a:t>
            </a:r>
            <a:endParaRPr sz="2267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4"/>
          <p:cNvSpPr/>
          <p:nvPr/>
        </p:nvSpPr>
        <p:spPr>
          <a:xfrm>
            <a:off x="11320488" y="2146263"/>
            <a:ext cx="532400" cy="3050307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24"/>
          <p:cNvSpPr txBox="1"/>
          <p:nvPr/>
        </p:nvSpPr>
        <p:spPr>
          <a:xfrm>
            <a:off x="1756935" y="5085137"/>
            <a:ext cx="909057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dirty="0">
                <a:latin typeface="Roboto"/>
                <a:ea typeface="Roboto"/>
                <a:cs typeface="Roboto"/>
                <a:sym typeface="Roboto"/>
              </a:rPr>
              <a:t>Depending on the device you’re using, there may be a few more options below the screen, so please </a:t>
            </a:r>
            <a:r>
              <a:rPr lang="en" b="1"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hold the cursor over the right side border to activate the slide bar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to reveal a few more classes on that page.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2152593" y="1908612"/>
            <a:ext cx="328232" cy="340473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168" name="Google Shape;168;p24"/>
          <p:cNvSpPr/>
          <p:nvPr/>
        </p:nvSpPr>
        <p:spPr>
          <a:xfrm rot="-1824134">
            <a:off x="10434524" y="5038888"/>
            <a:ext cx="825977" cy="3153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24"/>
          <p:cNvSpPr txBox="1"/>
          <p:nvPr/>
        </p:nvSpPr>
        <p:spPr>
          <a:xfrm>
            <a:off x="3627152" y="1239752"/>
            <a:ext cx="4430870" cy="61551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Click “&gt;” to go to the next page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4"/>
          <p:cNvSpPr/>
          <p:nvPr/>
        </p:nvSpPr>
        <p:spPr>
          <a:xfrm rot="-842557">
            <a:off x="2617958" y="1811324"/>
            <a:ext cx="872061" cy="22846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FFA1-C030-3663-DF15-C06748A2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75" y="270207"/>
            <a:ext cx="10202248" cy="1325890"/>
          </a:xfrm>
        </p:spPr>
        <p:txBody>
          <a:bodyPr/>
          <a:lstStyle/>
          <a:p>
            <a:r>
              <a:rPr lang="en-US" sz="6600" b="1" dirty="0">
                <a:latin typeface="Abadi" panose="020B0604020104020204" pitchFamily="34" charset="0"/>
              </a:rPr>
              <a:t>Electives: Choice Programs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878499-35D9-DF8F-2E35-D85CC44C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E0928-F486-02B9-EFBC-9F863ADF46BE}"/>
              </a:ext>
            </a:extLst>
          </p:cNvPr>
          <p:cNvSpPr txBox="1"/>
          <p:nvPr/>
        </p:nvSpPr>
        <p:spPr>
          <a:xfrm>
            <a:off x="631552" y="1883556"/>
            <a:ext cx="26485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B750D-EAD5-5D02-78DB-A654EE4EC4DF}"/>
              </a:ext>
            </a:extLst>
          </p:cNvPr>
          <p:cNvSpPr txBox="1"/>
          <p:nvPr/>
        </p:nvSpPr>
        <p:spPr>
          <a:xfrm>
            <a:off x="553672" y="5736873"/>
            <a:ext cx="10837477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Reminder – these courses count as 2 electives each and will need a separate application submitted.  Click </a:t>
            </a:r>
            <a:r>
              <a:rPr lang="en-US" sz="2400" dirty="0">
                <a:hlinkClick r:id="rId2"/>
              </a:rPr>
              <a:t>Academies</a:t>
            </a:r>
            <a:r>
              <a:rPr lang="en-US" sz="2400" dirty="0"/>
              <a:t> or </a:t>
            </a:r>
            <a:r>
              <a:rPr lang="en-US" sz="2400" dirty="0">
                <a:hlinkClick r:id="rId3"/>
              </a:rPr>
              <a:t>AVID</a:t>
            </a:r>
            <a:r>
              <a:rPr lang="en-US" sz="2400" dirty="0"/>
              <a:t> for </a:t>
            </a:r>
            <a:r>
              <a:rPr lang="en-US" sz="2400"/>
              <a:t>more information. 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45F2D3-ED88-F858-68D4-D90252845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7506" y="1596097"/>
            <a:ext cx="6190765" cy="385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02604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D7C3E5-1734-4636-9EC5-AEB06BF1FB2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{99B19970-4C0E-4885-A1E1-D112835FE8D0}tf89118109_win32</Template>
  <TotalTime>154</TotalTime>
  <Words>937</Words>
  <Application>Microsoft Office PowerPoint</Application>
  <PresentationFormat>Widescreen</PresentationFormat>
  <Paragraphs>96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Abadi</vt:lpstr>
      <vt:lpstr>Arial</vt:lpstr>
      <vt:lpstr>Arial Nova Light</vt:lpstr>
      <vt:lpstr>Calibri</vt:lpstr>
      <vt:lpstr>Elephant</vt:lpstr>
      <vt:lpstr>Open Sans</vt:lpstr>
      <vt:lpstr>Roboto</vt:lpstr>
      <vt:lpstr>Wingdings</vt:lpstr>
      <vt:lpstr>ModOverlayVTI</vt:lpstr>
      <vt:lpstr>MyEd  Course Selection instructions Grade 11</vt:lpstr>
      <vt:lpstr>Step 1: Log in to MyEd Student Portal</vt:lpstr>
      <vt:lpstr>Once logged in you will see this page</vt:lpstr>
      <vt:lpstr>Next: Click the “Requests” button (on the left side menu)</vt:lpstr>
      <vt:lpstr>The next screen will begin with some instructions for the grade you are going into.</vt:lpstr>
      <vt:lpstr>PowerPoint Presentation</vt:lpstr>
      <vt:lpstr>ELL (for English Language Learners only) * if English is NOT your first language</vt:lpstr>
      <vt:lpstr>PowerPoint Presentation</vt:lpstr>
      <vt:lpstr>Electives: Choice Programs </vt:lpstr>
      <vt:lpstr>Electives: Outside the Timetable (Optional) </vt:lpstr>
      <vt:lpstr>Alternate Elective Requests</vt:lpstr>
      <vt:lpstr>Notes for your counsellor</vt:lpstr>
      <vt:lpstr>PowerPoint Presentation</vt:lpstr>
      <vt:lpstr>PowerPoint Presentation</vt:lpstr>
      <vt:lpstr>You can make changes to course requests until the window closes.</vt:lpstr>
      <vt:lpstr>Once the request window is closed, you have to go to your counsellor to make changes.  If you have any questions or need assistance contact your counsellor.</vt:lpstr>
    </vt:vector>
  </TitlesOfParts>
  <Company>Sooke School District 62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Rachael Sandberg</dc:creator>
  <cp:lastModifiedBy>Rachael Sandberg</cp:lastModifiedBy>
  <cp:revision>2</cp:revision>
  <dcterms:created xsi:type="dcterms:W3CDTF">2025-02-07T23:07:03Z</dcterms:created>
  <dcterms:modified xsi:type="dcterms:W3CDTF">2025-02-12T01:31:27Z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