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4"/>
  </p:sldMasterIdLst>
  <p:notesMasterIdLst>
    <p:notesMasterId r:id="rId21"/>
  </p:notesMasterIdLst>
  <p:handoutMasterIdLst>
    <p:handoutMasterId r:id="rId22"/>
  </p:handoutMasterIdLst>
  <p:sldIdLst>
    <p:sldId id="436" r:id="rId5"/>
    <p:sldId id="258" r:id="rId6"/>
    <p:sldId id="262" r:id="rId7"/>
    <p:sldId id="263" r:id="rId8"/>
    <p:sldId id="264" r:id="rId9"/>
    <p:sldId id="470" r:id="rId10"/>
    <p:sldId id="267" r:id="rId11"/>
    <p:sldId id="471" r:id="rId12"/>
    <p:sldId id="467" r:id="rId13"/>
    <p:sldId id="468" r:id="rId14"/>
    <p:sldId id="469" r:id="rId15"/>
    <p:sldId id="450" r:id="rId16"/>
    <p:sldId id="268" r:id="rId17"/>
    <p:sldId id="269" r:id="rId18"/>
    <p:sldId id="451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55D"/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DA47D9-9AEC-4A1E-B552-2D4F63D5AD54}" v="8" dt="2025-02-11T01:42:35.718"/>
  </p1510:revLst>
</p1510:revInfo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394" autoAdjust="0"/>
  </p:normalViewPr>
  <p:slideViewPr>
    <p:cSldViewPr snapToGrid="0">
      <p:cViewPr varScale="1">
        <p:scale>
          <a:sx n="114" d="100"/>
          <a:sy n="114" d="100"/>
        </p:scale>
        <p:origin x="102" y="216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Sandberg" userId="763b2010-32a7-406d-ab71-afb35fed0239" providerId="ADAL" clId="{78DA47D9-9AEC-4A1E-B552-2D4F63D5AD54}"/>
    <pc:docChg chg="custSel addSld delSld modSld modMainMaster">
      <pc:chgData name="Rachael Sandberg" userId="763b2010-32a7-406d-ab71-afb35fed0239" providerId="ADAL" clId="{78DA47D9-9AEC-4A1E-B552-2D4F63D5AD54}" dt="2025-02-12T01:30:55.740" v="556" actId="20577"/>
      <pc:docMkLst>
        <pc:docMk/>
      </pc:docMkLst>
      <pc:sldChg chg="modSp mod">
        <pc:chgData name="Rachael Sandberg" userId="763b2010-32a7-406d-ab71-afb35fed0239" providerId="ADAL" clId="{78DA47D9-9AEC-4A1E-B552-2D4F63D5AD54}" dt="2025-02-11T01:15:43.974" v="26" actId="1076"/>
        <pc:sldMkLst>
          <pc:docMk/>
          <pc:sldMk cId="0" sldId="258"/>
        </pc:sldMkLst>
        <pc:spChg chg="mod">
          <ac:chgData name="Rachael Sandberg" userId="763b2010-32a7-406d-ab71-afb35fed0239" providerId="ADAL" clId="{78DA47D9-9AEC-4A1E-B552-2D4F63D5AD54}" dt="2025-02-11T01:15:43.974" v="26" actId="1076"/>
          <ac:spMkLst>
            <pc:docMk/>
            <pc:sldMk cId="0" sldId="258"/>
            <ac:spMk id="5" creationId="{D49A14E7-D660-863B-124D-9ABDC01C46B3}"/>
          </ac:spMkLst>
        </pc:spChg>
        <pc:spChg chg="mod">
          <ac:chgData name="Rachael Sandberg" userId="763b2010-32a7-406d-ab71-afb35fed0239" providerId="ADAL" clId="{78DA47D9-9AEC-4A1E-B552-2D4F63D5AD54}" dt="2025-02-11T01:15:30.821" v="22" actId="1076"/>
          <ac:spMkLst>
            <pc:docMk/>
            <pc:sldMk cId="0" sldId="258"/>
            <ac:spMk id="95" creationId="{00000000-0000-0000-0000-000000000000}"/>
          </ac:spMkLst>
        </pc:spChg>
        <pc:spChg chg="mod">
          <ac:chgData name="Rachael Sandberg" userId="763b2010-32a7-406d-ab71-afb35fed0239" providerId="ADAL" clId="{78DA47D9-9AEC-4A1E-B552-2D4F63D5AD54}" dt="2025-02-11T01:15:40.928" v="25" actId="1076"/>
          <ac:spMkLst>
            <pc:docMk/>
            <pc:sldMk cId="0" sldId="258"/>
            <ac:spMk id="96" creationId="{00000000-0000-0000-0000-000000000000}"/>
          </ac:spMkLst>
        </pc:spChg>
        <pc:picChg chg="mod">
          <ac:chgData name="Rachael Sandberg" userId="763b2010-32a7-406d-ab71-afb35fed0239" providerId="ADAL" clId="{78DA47D9-9AEC-4A1E-B552-2D4F63D5AD54}" dt="2025-02-11T01:15:27.712" v="21" actId="1076"/>
          <ac:picMkLst>
            <pc:docMk/>
            <pc:sldMk cId="0" sldId="258"/>
            <ac:picMk id="97" creationId="{00000000-0000-0000-0000-000000000000}"/>
          </ac:picMkLst>
        </pc:picChg>
      </pc:sldChg>
      <pc:sldChg chg="modSp mod">
        <pc:chgData name="Rachael Sandberg" userId="763b2010-32a7-406d-ab71-afb35fed0239" providerId="ADAL" clId="{78DA47D9-9AEC-4A1E-B552-2D4F63D5AD54}" dt="2025-02-11T01:15:52.410" v="27" actId="14100"/>
        <pc:sldMkLst>
          <pc:docMk/>
          <pc:sldMk cId="0" sldId="263"/>
        </pc:sldMkLst>
        <pc:picChg chg="mod">
          <ac:chgData name="Rachael Sandberg" userId="763b2010-32a7-406d-ab71-afb35fed0239" providerId="ADAL" clId="{78DA47D9-9AEC-4A1E-B552-2D4F63D5AD54}" dt="2025-02-11T01:15:52.410" v="27" actId="14100"/>
          <ac:picMkLst>
            <pc:docMk/>
            <pc:sldMk cId="0" sldId="263"/>
            <ac:picMk id="125" creationId="{00000000-0000-0000-0000-000000000000}"/>
          </ac:picMkLst>
        </pc:picChg>
      </pc:sldChg>
      <pc:sldChg chg="addSp delSp modSp mod">
        <pc:chgData name="Rachael Sandberg" userId="763b2010-32a7-406d-ab71-afb35fed0239" providerId="ADAL" clId="{78DA47D9-9AEC-4A1E-B552-2D4F63D5AD54}" dt="2025-02-11T01:16:32.613" v="30" actId="1076"/>
        <pc:sldMkLst>
          <pc:docMk/>
          <pc:sldMk cId="0" sldId="264"/>
        </pc:sldMkLst>
        <pc:picChg chg="del">
          <ac:chgData name="Rachael Sandberg" userId="763b2010-32a7-406d-ab71-afb35fed0239" providerId="ADAL" clId="{78DA47D9-9AEC-4A1E-B552-2D4F63D5AD54}" dt="2025-02-11T01:16:25.677" v="28" actId="478"/>
          <ac:picMkLst>
            <pc:docMk/>
            <pc:sldMk cId="0" sldId="264"/>
            <ac:picMk id="4" creationId="{EC92D4B6-ABB5-829E-E483-DD576582C746}"/>
          </ac:picMkLst>
        </pc:picChg>
        <pc:picChg chg="add mod">
          <ac:chgData name="Rachael Sandberg" userId="763b2010-32a7-406d-ab71-afb35fed0239" providerId="ADAL" clId="{78DA47D9-9AEC-4A1E-B552-2D4F63D5AD54}" dt="2025-02-11T01:16:32.613" v="30" actId="1076"/>
          <ac:picMkLst>
            <pc:docMk/>
            <pc:sldMk cId="0" sldId="264"/>
            <ac:picMk id="6" creationId="{4B2289A8-971D-8DAA-A694-6A1E7B9E7FAE}"/>
          </ac:picMkLst>
        </pc:picChg>
      </pc:sldChg>
      <pc:sldChg chg="modSp mod">
        <pc:chgData name="Rachael Sandberg" userId="763b2010-32a7-406d-ab71-afb35fed0239" providerId="ADAL" clId="{78DA47D9-9AEC-4A1E-B552-2D4F63D5AD54}" dt="2025-02-11T01:31:03.486" v="356" actId="207"/>
        <pc:sldMkLst>
          <pc:docMk/>
          <pc:sldMk cId="0" sldId="268"/>
        </pc:sldMkLst>
        <pc:spChg chg="mod">
          <ac:chgData name="Rachael Sandberg" userId="763b2010-32a7-406d-ab71-afb35fed0239" providerId="ADAL" clId="{78DA47D9-9AEC-4A1E-B552-2D4F63D5AD54}" dt="2025-02-11T01:30:53.325" v="354" actId="1076"/>
          <ac:spMkLst>
            <pc:docMk/>
            <pc:sldMk cId="0" sldId="268"/>
            <ac:spMk id="176" creationId="{00000000-0000-0000-0000-000000000000}"/>
          </ac:spMkLst>
        </pc:spChg>
        <pc:spChg chg="mod">
          <ac:chgData name="Rachael Sandberg" userId="763b2010-32a7-406d-ab71-afb35fed0239" providerId="ADAL" clId="{78DA47D9-9AEC-4A1E-B552-2D4F63D5AD54}" dt="2025-02-11T01:31:03.486" v="356" actId="207"/>
          <ac:spMkLst>
            <pc:docMk/>
            <pc:sldMk cId="0" sldId="268"/>
            <ac:spMk id="177" creationId="{00000000-0000-0000-0000-000000000000}"/>
          </ac:spMkLst>
        </pc:spChg>
      </pc:sldChg>
      <pc:sldChg chg="modSp mod">
        <pc:chgData name="Rachael Sandberg" userId="763b2010-32a7-406d-ab71-afb35fed0239" providerId="ADAL" clId="{78DA47D9-9AEC-4A1E-B552-2D4F63D5AD54}" dt="2025-02-11T01:13:58.009" v="8" actId="27636"/>
        <pc:sldMkLst>
          <pc:docMk/>
          <pc:sldMk cId="0" sldId="272"/>
        </pc:sldMkLst>
        <pc:spChg chg="mod">
          <ac:chgData name="Rachael Sandberg" userId="763b2010-32a7-406d-ab71-afb35fed0239" providerId="ADAL" clId="{78DA47D9-9AEC-4A1E-B552-2D4F63D5AD54}" dt="2025-02-11T01:13:58.009" v="8" actId="27636"/>
          <ac:spMkLst>
            <pc:docMk/>
            <pc:sldMk cId="0" sldId="272"/>
            <ac:spMk id="199" creationId="{00000000-0000-0000-0000-000000000000}"/>
          </ac:spMkLst>
        </pc:spChg>
      </pc:sldChg>
      <pc:sldChg chg="modSp mod setBg">
        <pc:chgData name="Rachael Sandberg" userId="763b2010-32a7-406d-ab71-afb35fed0239" providerId="ADAL" clId="{78DA47D9-9AEC-4A1E-B552-2D4F63D5AD54}" dt="2025-02-11T01:15:19.949" v="19" actId="1076"/>
        <pc:sldMkLst>
          <pc:docMk/>
          <pc:sldMk cId="3441048361" sldId="436"/>
        </pc:sldMkLst>
        <pc:spChg chg="mod">
          <ac:chgData name="Rachael Sandberg" userId="763b2010-32a7-406d-ab71-afb35fed0239" providerId="ADAL" clId="{78DA47D9-9AEC-4A1E-B552-2D4F63D5AD54}" dt="2025-02-11T01:15:19.949" v="19" actId="1076"/>
          <ac:spMkLst>
            <pc:docMk/>
            <pc:sldMk cId="3441048361" sldId="436"/>
            <ac:spMk id="2" creationId="{F040D9AD-F97D-8DCF-97C2-FEE69475C0BC}"/>
          </ac:spMkLst>
        </pc:spChg>
        <pc:spChg chg="mod">
          <ac:chgData name="Rachael Sandberg" userId="763b2010-32a7-406d-ab71-afb35fed0239" providerId="ADAL" clId="{78DA47D9-9AEC-4A1E-B552-2D4F63D5AD54}" dt="2025-02-11T01:13:57.821" v="2"/>
          <ac:spMkLst>
            <pc:docMk/>
            <pc:sldMk cId="3441048361" sldId="436"/>
            <ac:spMk id="3" creationId="{5D9882FA-049D-25F3-3F24-590E9D0F184A}"/>
          </ac:spMkLst>
        </pc:spChg>
      </pc:sldChg>
      <pc:sldChg chg="modSp mod">
        <pc:chgData name="Rachael Sandberg" userId="763b2010-32a7-406d-ab71-afb35fed0239" providerId="ADAL" clId="{78DA47D9-9AEC-4A1E-B552-2D4F63D5AD54}" dt="2025-02-11T01:30:35.640" v="350" actId="1076"/>
        <pc:sldMkLst>
          <pc:docMk/>
          <pc:sldMk cId="4049180594" sldId="450"/>
        </pc:sldMkLst>
        <pc:spChg chg="mod">
          <ac:chgData name="Rachael Sandberg" userId="763b2010-32a7-406d-ab71-afb35fed0239" providerId="ADAL" clId="{78DA47D9-9AEC-4A1E-B552-2D4F63D5AD54}" dt="2025-02-11T01:13:57.821" v="2"/>
          <ac:spMkLst>
            <pc:docMk/>
            <pc:sldMk cId="4049180594" sldId="450"/>
            <ac:spMk id="3" creationId="{342AD04E-B0C3-A19B-5DDC-ECB871A83850}"/>
          </ac:spMkLst>
        </pc:spChg>
        <pc:spChg chg="mod">
          <ac:chgData name="Rachael Sandberg" userId="763b2010-32a7-406d-ab71-afb35fed0239" providerId="ADAL" clId="{78DA47D9-9AEC-4A1E-B552-2D4F63D5AD54}" dt="2025-02-11T01:30:35.640" v="350" actId="1076"/>
          <ac:spMkLst>
            <pc:docMk/>
            <pc:sldMk cId="4049180594" sldId="450"/>
            <ac:spMk id="5" creationId="{6F3E6212-F5FD-6A98-8BC8-63E3B7F1D57C}"/>
          </ac:spMkLst>
        </pc:spChg>
      </pc:sldChg>
      <pc:sldChg chg="delSp modSp mod">
        <pc:chgData name="Rachael Sandberg" userId="763b2010-32a7-406d-ab71-afb35fed0239" providerId="ADAL" clId="{78DA47D9-9AEC-4A1E-B552-2D4F63D5AD54}" dt="2025-02-11T01:43:23.660" v="525" actId="20577"/>
        <pc:sldMkLst>
          <pc:docMk/>
          <pc:sldMk cId="1760288391" sldId="451"/>
        </pc:sldMkLst>
        <pc:spChg chg="mod">
          <ac:chgData name="Rachael Sandberg" userId="763b2010-32a7-406d-ab71-afb35fed0239" providerId="ADAL" clId="{78DA47D9-9AEC-4A1E-B552-2D4F63D5AD54}" dt="2025-02-11T01:43:23.660" v="525" actId="20577"/>
          <ac:spMkLst>
            <pc:docMk/>
            <pc:sldMk cId="1760288391" sldId="451"/>
            <ac:spMk id="2" creationId="{25252549-350D-0AD4-BB95-46FD528AADA6}"/>
          </ac:spMkLst>
        </pc:spChg>
        <pc:spChg chg="del mod">
          <ac:chgData name="Rachael Sandberg" userId="763b2010-32a7-406d-ab71-afb35fed0239" providerId="ADAL" clId="{78DA47D9-9AEC-4A1E-B552-2D4F63D5AD54}" dt="2025-02-11T01:24:09.322" v="150" actId="21"/>
          <ac:spMkLst>
            <pc:docMk/>
            <pc:sldMk cId="1760288391" sldId="451"/>
            <ac:spMk id="3" creationId="{342AD04E-B0C3-A19B-5DDC-ECB871A83850}"/>
          </ac:spMkLst>
        </pc:spChg>
        <pc:spChg chg="mod">
          <ac:chgData name="Rachael Sandberg" userId="763b2010-32a7-406d-ab71-afb35fed0239" providerId="ADAL" clId="{78DA47D9-9AEC-4A1E-B552-2D4F63D5AD54}" dt="2025-02-11T01:24:40.123" v="159" actId="1076"/>
          <ac:spMkLst>
            <pc:docMk/>
            <pc:sldMk cId="1760288391" sldId="451"/>
            <ac:spMk id="4" creationId="{9C435D98-4B1D-F972-D438-85B281CD5214}"/>
          </ac:spMkLst>
        </pc:spChg>
      </pc:sldChg>
      <pc:sldChg chg="modSp del">
        <pc:chgData name="Rachael Sandberg" userId="763b2010-32a7-406d-ab71-afb35fed0239" providerId="ADAL" clId="{78DA47D9-9AEC-4A1E-B552-2D4F63D5AD54}" dt="2025-02-11T01:25:11.037" v="160" actId="47"/>
        <pc:sldMkLst>
          <pc:docMk/>
          <pc:sldMk cId="231688438" sldId="463"/>
        </pc:sldMkLst>
        <pc:spChg chg="mod">
          <ac:chgData name="Rachael Sandberg" userId="763b2010-32a7-406d-ab71-afb35fed0239" providerId="ADAL" clId="{78DA47D9-9AEC-4A1E-B552-2D4F63D5AD54}" dt="2025-02-11T01:13:57.821" v="2"/>
          <ac:spMkLst>
            <pc:docMk/>
            <pc:sldMk cId="231688438" sldId="463"/>
            <ac:spMk id="2" creationId="{5E0E5FA7-832F-330B-67BD-6D7BB28FC1F1}"/>
          </ac:spMkLst>
        </pc:spChg>
        <pc:spChg chg="mod">
          <ac:chgData name="Rachael Sandberg" userId="763b2010-32a7-406d-ab71-afb35fed0239" providerId="ADAL" clId="{78DA47D9-9AEC-4A1E-B552-2D4F63D5AD54}" dt="2025-02-11T01:13:57.821" v="2"/>
          <ac:spMkLst>
            <pc:docMk/>
            <pc:sldMk cId="231688438" sldId="463"/>
            <ac:spMk id="4" creationId="{2D769B6E-9D80-803A-484A-B82A36681911}"/>
          </ac:spMkLst>
        </pc:spChg>
      </pc:sldChg>
      <pc:sldChg chg="addSp delSp modSp mod">
        <pc:chgData name="Rachael Sandberg" userId="763b2010-32a7-406d-ab71-afb35fed0239" providerId="ADAL" clId="{78DA47D9-9AEC-4A1E-B552-2D4F63D5AD54}" dt="2025-02-12T01:30:55.740" v="556" actId="20577"/>
        <pc:sldMkLst>
          <pc:docMk/>
          <pc:sldMk cId="878902604" sldId="467"/>
        </pc:sldMkLst>
        <pc:spChg chg="mod">
          <ac:chgData name="Rachael Sandberg" userId="763b2010-32a7-406d-ab71-afb35fed0239" providerId="ADAL" clId="{78DA47D9-9AEC-4A1E-B552-2D4F63D5AD54}" dt="2025-02-11T01:22:00.343" v="128" actId="14100"/>
          <ac:spMkLst>
            <pc:docMk/>
            <pc:sldMk cId="878902604" sldId="467"/>
            <ac:spMk id="2" creationId="{8D72FFA1-C030-3663-DF15-C06748A21AB5}"/>
          </ac:spMkLst>
        </pc:spChg>
        <pc:spChg chg="del mod">
          <ac:chgData name="Rachael Sandberg" userId="763b2010-32a7-406d-ab71-afb35fed0239" providerId="ADAL" clId="{78DA47D9-9AEC-4A1E-B552-2D4F63D5AD54}" dt="2025-02-11T01:22:10.076" v="129" actId="478"/>
          <ac:spMkLst>
            <pc:docMk/>
            <pc:sldMk cId="878902604" sldId="467"/>
            <ac:spMk id="3" creationId="{1E878499-35D9-DF8F-2E35-D85CC44CF846}"/>
          </ac:spMkLst>
        </pc:spChg>
        <pc:spChg chg="mod">
          <ac:chgData name="Rachael Sandberg" userId="763b2010-32a7-406d-ab71-afb35fed0239" providerId="ADAL" clId="{78DA47D9-9AEC-4A1E-B552-2D4F63D5AD54}" dt="2025-02-11T01:22:27.573" v="131" actId="207"/>
          <ac:spMkLst>
            <pc:docMk/>
            <pc:sldMk cId="878902604" sldId="467"/>
            <ac:spMk id="7" creationId="{4BAE0928-F486-02B9-EFBC-9F863ADF46BE}"/>
          </ac:spMkLst>
        </pc:spChg>
        <pc:spChg chg="mod">
          <ac:chgData name="Rachael Sandberg" userId="763b2010-32a7-406d-ab71-afb35fed0239" providerId="ADAL" clId="{78DA47D9-9AEC-4A1E-B552-2D4F63D5AD54}" dt="2025-02-12T01:30:55.740" v="556" actId="20577"/>
          <ac:spMkLst>
            <pc:docMk/>
            <pc:sldMk cId="878902604" sldId="467"/>
            <ac:spMk id="8" creationId="{55FB750D-EAD5-5D02-78DB-A654EE4EC4DF}"/>
          </ac:spMkLst>
        </pc:spChg>
        <pc:picChg chg="del mod">
          <ac:chgData name="Rachael Sandberg" userId="763b2010-32a7-406d-ab71-afb35fed0239" providerId="ADAL" clId="{78DA47D9-9AEC-4A1E-B552-2D4F63D5AD54}" dt="2025-02-11T01:26:07.750" v="166" actId="478"/>
          <ac:picMkLst>
            <pc:docMk/>
            <pc:sldMk cId="878902604" sldId="467"/>
            <ac:picMk id="6" creationId="{2D45F2D3-ED88-F858-68D4-D902528451BE}"/>
          </ac:picMkLst>
        </pc:picChg>
        <pc:picChg chg="add mod">
          <ac:chgData name="Rachael Sandberg" userId="763b2010-32a7-406d-ab71-afb35fed0239" providerId="ADAL" clId="{78DA47D9-9AEC-4A1E-B552-2D4F63D5AD54}" dt="2025-02-11T01:26:18.719" v="171" actId="1076"/>
          <ac:picMkLst>
            <pc:docMk/>
            <pc:sldMk cId="878902604" sldId="467"/>
            <ac:picMk id="10" creationId="{BA72EC94-B656-839D-826D-F795518B1C7B}"/>
          </ac:picMkLst>
        </pc:picChg>
      </pc:sldChg>
      <pc:sldChg chg="addSp delSp modSp mod">
        <pc:chgData name="Rachael Sandberg" userId="763b2010-32a7-406d-ab71-afb35fed0239" providerId="ADAL" clId="{78DA47D9-9AEC-4A1E-B552-2D4F63D5AD54}" dt="2025-02-11T01:26:58.834" v="178" actId="1076"/>
        <pc:sldMkLst>
          <pc:docMk/>
          <pc:sldMk cId="1704169946" sldId="468"/>
        </pc:sldMkLst>
        <pc:spChg chg="mod">
          <ac:chgData name="Rachael Sandberg" userId="763b2010-32a7-406d-ab71-afb35fed0239" providerId="ADAL" clId="{78DA47D9-9AEC-4A1E-B552-2D4F63D5AD54}" dt="2025-02-11T01:23:06.310" v="138" actId="404"/>
          <ac:spMkLst>
            <pc:docMk/>
            <pc:sldMk cId="1704169946" sldId="468"/>
            <ac:spMk id="2" creationId="{9E1460CA-F817-0BAE-85DD-C45C7EA817F6}"/>
          </ac:spMkLst>
        </pc:spChg>
        <pc:spChg chg="del mod">
          <ac:chgData name="Rachael Sandberg" userId="763b2010-32a7-406d-ab71-afb35fed0239" providerId="ADAL" clId="{78DA47D9-9AEC-4A1E-B552-2D4F63D5AD54}" dt="2025-02-11T01:22:45.112" v="135" actId="478"/>
          <ac:spMkLst>
            <pc:docMk/>
            <pc:sldMk cId="1704169946" sldId="468"/>
            <ac:spMk id="3" creationId="{3A553B4E-6D25-B1A3-46C8-4E5453F26080}"/>
          </ac:spMkLst>
        </pc:spChg>
        <pc:spChg chg="mod">
          <ac:chgData name="Rachael Sandberg" userId="763b2010-32a7-406d-ab71-afb35fed0239" providerId="ADAL" clId="{78DA47D9-9AEC-4A1E-B552-2D4F63D5AD54}" dt="2025-02-11T01:22:54.672" v="137" actId="207"/>
          <ac:spMkLst>
            <pc:docMk/>
            <pc:sldMk cId="1704169946" sldId="468"/>
            <ac:spMk id="7" creationId="{289BA76D-B6C6-B49E-A3ED-36339B825298}"/>
          </ac:spMkLst>
        </pc:spChg>
        <pc:spChg chg="mod">
          <ac:chgData name="Rachael Sandberg" userId="763b2010-32a7-406d-ab71-afb35fed0239" providerId="ADAL" clId="{78DA47D9-9AEC-4A1E-B552-2D4F63D5AD54}" dt="2025-02-11T01:26:58.834" v="178" actId="1076"/>
          <ac:spMkLst>
            <pc:docMk/>
            <pc:sldMk cId="1704169946" sldId="468"/>
            <ac:spMk id="8" creationId="{5C7F88CB-375A-B4D3-55AA-259A2F755020}"/>
          </ac:spMkLst>
        </pc:spChg>
        <pc:picChg chg="del mod">
          <ac:chgData name="Rachael Sandberg" userId="763b2010-32a7-406d-ab71-afb35fed0239" providerId="ADAL" clId="{78DA47D9-9AEC-4A1E-B552-2D4F63D5AD54}" dt="2025-02-11T01:26:47.121" v="172" actId="478"/>
          <ac:picMkLst>
            <pc:docMk/>
            <pc:sldMk cId="1704169946" sldId="468"/>
            <ac:picMk id="6" creationId="{7D4BA239-E0ED-2ECB-900A-3D501F0BBA75}"/>
          </ac:picMkLst>
        </pc:picChg>
        <pc:picChg chg="add mod">
          <ac:chgData name="Rachael Sandberg" userId="763b2010-32a7-406d-ab71-afb35fed0239" providerId="ADAL" clId="{78DA47D9-9AEC-4A1E-B552-2D4F63D5AD54}" dt="2025-02-11T01:26:53.585" v="176" actId="1076"/>
          <ac:picMkLst>
            <pc:docMk/>
            <pc:sldMk cId="1704169946" sldId="468"/>
            <ac:picMk id="10" creationId="{FD3EF2BE-E695-8CB8-9444-6933F6BA0370}"/>
          </ac:picMkLst>
        </pc:picChg>
      </pc:sldChg>
      <pc:sldChg chg="delSp modSp mod">
        <pc:chgData name="Rachael Sandberg" userId="763b2010-32a7-406d-ab71-afb35fed0239" providerId="ADAL" clId="{78DA47D9-9AEC-4A1E-B552-2D4F63D5AD54}" dt="2025-02-11T01:35:15.215" v="467" actId="207"/>
        <pc:sldMkLst>
          <pc:docMk/>
          <pc:sldMk cId="2613918798" sldId="469"/>
        </pc:sldMkLst>
        <pc:spChg chg="mod">
          <ac:chgData name="Rachael Sandberg" userId="763b2010-32a7-406d-ab71-afb35fed0239" providerId="ADAL" clId="{78DA47D9-9AEC-4A1E-B552-2D4F63D5AD54}" dt="2025-02-11T01:23:45.625" v="146" actId="1076"/>
          <ac:spMkLst>
            <pc:docMk/>
            <pc:sldMk cId="2613918798" sldId="469"/>
            <ac:spMk id="2" creationId="{3EECAE97-5A74-8DBB-3C1E-29A7B5F4E886}"/>
          </ac:spMkLst>
        </pc:spChg>
        <pc:spChg chg="del mod">
          <ac:chgData name="Rachael Sandberg" userId="763b2010-32a7-406d-ab71-afb35fed0239" providerId="ADAL" clId="{78DA47D9-9AEC-4A1E-B552-2D4F63D5AD54}" dt="2025-02-11T01:23:33.784" v="142" actId="478"/>
          <ac:spMkLst>
            <pc:docMk/>
            <pc:sldMk cId="2613918798" sldId="469"/>
            <ac:spMk id="3" creationId="{EBA13824-8E72-9ECF-F393-9BD97295FC5B}"/>
          </ac:spMkLst>
        </pc:spChg>
        <pc:spChg chg="mod">
          <ac:chgData name="Rachael Sandberg" userId="763b2010-32a7-406d-ab71-afb35fed0239" providerId="ADAL" clId="{78DA47D9-9AEC-4A1E-B552-2D4F63D5AD54}" dt="2025-02-11T01:35:15.215" v="467" actId="207"/>
          <ac:spMkLst>
            <pc:docMk/>
            <pc:sldMk cId="2613918798" sldId="469"/>
            <ac:spMk id="6" creationId="{E6695462-3594-012A-B6F5-B608B21386BE}"/>
          </ac:spMkLst>
        </pc:spChg>
        <pc:picChg chg="mod">
          <ac:chgData name="Rachael Sandberg" userId="763b2010-32a7-406d-ab71-afb35fed0239" providerId="ADAL" clId="{78DA47D9-9AEC-4A1E-B552-2D4F63D5AD54}" dt="2025-02-11T01:23:48.374" v="148" actId="1076"/>
          <ac:picMkLst>
            <pc:docMk/>
            <pc:sldMk cId="2613918798" sldId="469"/>
            <ac:picMk id="4" creationId="{5B287A48-9FEA-6FB4-8696-D55BD06EA454}"/>
          </ac:picMkLst>
        </pc:picChg>
      </pc:sldChg>
      <pc:sldChg chg="addSp delSp modSp mod">
        <pc:chgData name="Rachael Sandberg" userId="763b2010-32a7-406d-ab71-afb35fed0239" providerId="ADAL" clId="{78DA47D9-9AEC-4A1E-B552-2D4F63D5AD54}" dt="2025-02-11T01:42:50.668" v="512" actId="1076"/>
        <pc:sldMkLst>
          <pc:docMk/>
          <pc:sldMk cId="662169275" sldId="470"/>
        </pc:sldMkLst>
        <pc:spChg chg="mod">
          <ac:chgData name="Rachael Sandberg" userId="763b2010-32a7-406d-ab71-afb35fed0239" providerId="ADAL" clId="{78DA47D9-9AEC-4A1E-B552-2D4F63D5AD54}" dt="2025-02-11T01:13:57.993" v="3" actId="27636"/>
          <ac:spMkLst>
            <pc:docMk/>
            <pc:sldMk cId="662169275" sldId="470"/>
            <ac:spMk id="4" creationId="{2FF3B42E-FAD0-FD4E-7070-71518EBB028A}"/>
          </ac:spMkLst>
        </pc:spChg>
        <pc:spChg chg="mod">
          <ac:chgData name="Rachael Sandberg" userId="763b2010-32a7-406d-ab71-afb35fed0239" providerId="ADAL" clId="{78DA47D9-9AEC-4A1E-B552-2D4F63D5AD54}" dt="2025-02-11T01:33:18.842" v="429" actId="1076"/>
          <ac:spMkLst>
            <pc:docMk/>
            <pc:sldMk cId="662169275" sldId="470"/>
            <ac:spMk id="7" creationId="{64ACCE95-A6E7-0448-80D0-872B107AA98D}"/>
          </ac:spMkLst>
        </pc:spChg>
        <pc:spChg chg="mod">
          <ac:chgData name="Rachael Sandberg" userId="763b2010-32a7-406d-ab71-afb35fed0239" providerId="ADAL" clId="{78DA47D9-9AEC-4A1E-B552-2D4F63D5AD54}" dt="2025-02-11T01:33:24.449" v="431" actId="1076"/>
          <ac:spMkLst>
            <pc:docMk/>
            <pc:sldMk cId="662169275" sldId="470"/>
            <ac:spMk id="11" creationId="{0F3511EB-4226-DFED-5C70-B7953FCB05A3}"/>
          </ac:spMkLst>
        </pc:spChg>
        <pc:spChg chg="del mod">
          <ac:chgData name="Rachael Sandberg" userId="763b2010-32a7-406d-ab71-afb35fed0239" providerId="ADAL" clId="{78DA47D9-9AEC-4A1E-B552-2D4F63D5AD54}" dt="2025-02-11T01:19:03.485" v="46" actId="478"/>
          <ac:spMkLst>
            <pc:docMk/>
            <pc:sldMk cId="662169275" sldId="470"/>
            <ac:spMk id="12" creationId="{A144FFD4-60AC-FC78-7AF9-41105592C8AC}"/>
          </ac:spMkLst>
        </pc:spChg>
        <pc:spChg chg="del">
          <ac:chgData name="Rachael Sandberg" userId="763b2010-32a7-406d-ab71-afb35fed0239" providerId="ADAL" clId="{78DA47D9-9AEC-4A1E-B552-2D4F63D5AD54}" dt="2025-02-11T01:18:58.689" v="44" actId="478"/>
          <ac:spMkLst>
            <pc:docMk/>
            <pc:sldMk cId="662169275" sldId="470"/>
            <ac:spMk id="13" creationId="{D29569CC-DE5E-4EB5-3679-BC203816A7E4}"/>
          </ac:spMkLst>
        </pc:spChg>
        <pc:spChg chg="del">
          <ac:chgData name="Rachael Sandberg" userId="763b2010-32a7-406d-ab71-afb35fed0239" providerId="ADAL" clId="{78DA47D9-9AEC-4A1E-B552-2D4F63D5AD54}" dt="2025-02-11T01:18:46.927" v="42" actId="478"/>
          <ac:spMkLst>
            <pc:docMk/>
            <pc:sldMk cId="662169275" sldId="470"/>
            <ac:spMk id="14" creationId="{232577F0-84B9-7592-44BB-494EE98CA068}"/>
          </ac:spMkLst>
        </pc:spChg>
        <pc:spChg chg="del">
          <ac:chgData name="Rachael Sandberg" userId="763b2010-32a7-406d-ab71-afb35fed0239" providerId="ADAL" clId="{78DA47D9-9AEC-4A1E-B552-2D4F63D5AD54}" dt="2025-02-11T01:18:56.409" v="43" actId="478"/>
          <ac:spMkLst>
            <pc:docMk/>
            <pc:sldMk cId="662169275" sldId="470"/>
            <ac:spMk id="15" creationId="{D57EAE6E-91A1-7754-D769-2E9BD8D1D89A}"/>
          </ac:spMkLst>
        </pc:spChg>
        <pc:spChg chg="mod">
          <ac:chgData name="Rachael Sandberg" userId="763b2010-32a7-406d-ab71-afb35fed0239" providerId="ADAL" clId="{78DA47D9-9AEC-4A1E-B552-2D4F63D5AD54}" dt="2025-02-11T01:33:56.598" v="450" actId="1076"/>
          <ac:spMkLst>
            <pc:docMk/>
            <pc:sldMk cId="662169275" sldId="470"/>
            <ac:spMk id="17" creationId="{8545B8FE-32DA-E82E-26CD-0A649840A4C7}"/>
          </ac:spMkLst>
        </pc:spChg>
        <pc:spChg chg="del">
          <ac:chgData name="Rachael Sandberg" userId="763b2010-32a7-406d-ab71-afb35fed0239" providerId="ADAL" clId="{78DA47D9-9AEC-4A1E-B552-2D4F63D5AD54}" dt="2025-02-11T01:18:45.568" v="41" actId="478"/>
          <ac:spMkLst>
            <pc:docMk/>
            <pc:sldMk cId="662169275" sldId="470"/>
            <ac:spMk id="27" creationId="{1796F2C0-15D8-6311-AC8D-F690573ADF16}"/>
          </ac:spMkLst>
        </pc:spChg>
        <pc:spChg chg="mod">
          <ac:chgData name="Rachael Sandberg" userId="763b2010-32a7-406d-ab71-afb35fed0239" providerId="ADAL" clId="{78DA47D9-9AEC-4A1E-B552-2D4F63D5AD54}" dt="2025-02-11T01:42:39.780" v="508" actId="1076"/>
          <ac:spMkLst>
            <pc:docMk/>
            <pc:sldMk cId="662169275" sldId="470"/>
            <ac:spMk id="28" creationId="{0B6913A0-456E-09C4-8105-1799E22FDB27}"/>
          </ac:spMkLst>
        </pc:spChg>
        <pc:spChg chg="mod">
          <ac:chgData name="Rachael Sandberg" userId="763b2010-32a7-406d-ab71-afb35fed0239" providerId="ADAL" clId="{78DA47D9-9AEC-4A1E-B552-2D4F63D5AD54}" dt="2025-02-11T01:42:22.925" v="503" actId="1076"/>
          <ac:spMkLst>
            <pc:docMk/>
            <pc:sldMk cId="662169275" sldId="470"/>
            <ac:spMk id="29" creationId="{24ADBCE3-2699-E278-2FD7-B01214C27F24}"/>
          </ac:spMkLst>
        </pc:spChg>
        <pc:spChg chg="mod">
          <ac:chgData name="Rachael Sandberg" userId="763b2010-32a7-406d-ab71-afb35fed0239" providerId="ADAL" clId="{78DA47D9-9AEC-4A1E-B552-2D4F63D5AD54}" dt="2025-02-11T01:42:50.668" v="512" actId="1076"/>
          <ac:spMkLst>
            <pc:docMk/>
            <pc:sldMk cId="662169275" sldId="470"/>
            <ac:spMk id="30" creationId="{15464EB3-1D13-6274-6C96-187652C321EA}"/>
          </ac:spMkLst>
        </pc:spChg>
        <pc:spChg chg="add mod">
          <ac:chgData name="Rachael Sandberg" userId="763b2010-32a7-406d-ab71-afb35fed0239" providerId="ADAL" clId="{78DA47D9-9AEC-4A1E-B552-2D4F63D5AD54}" dt="2025-02-11T01:38:06.681" v="469" actId="14100"/>
          <ac:spMkLst>
            <pc:docMk/>
            <pc:sldMk cId="662169275" sldId="470"/>
            <ac:spMk id="31" creationId="{97CC8DB0-26ED-6146-07A7-9AF820CE854F}"/>
          </ac:spMkLst>
        </pc:spChg>
        <pc:spChg chg="add mod">
          <ac:chgData name="Rachael Sandberg" userId="763b2010-32a7-406d-ab71-afb35fed0239" providerId="ADAL" clId="{78DA47D9-9AEC-4A1E-B552-2D4F63D5AD54}" dt="2025-02-11T01:33:21.013" v="430" actId="1076"/>
          <ac:spMkLst>
            <pc:docMk/>
            <pc:sldMk cId="662169275" sldId="470"/>
            <ac:spMk id="34" creationId="{075099B9-1BCD-0803-2069-F2A617B967AB}"/>
          </ac:spMkLst>
        </pc:spChg>
        <pc:spChg chg="add mod">
          <ac:chgData name="Rachael Sandberg" userId="763b2010-32a7-406d-ab71-afb35fed0239" providerId="ADAL" clId="{78DA47D9-9AEC-4A1E-B552-2D4F63D5AD54}" dt="2025-02-11T01:34:52.903" v="463" actId="1076"/>
          <ac:spMkLst>
            <pc:docMk/>
            <pc:sldMk cId="662169275" sldId="470"/>
            <ac:spMk id="36" creationId="{3FB3E768-595D-78BF-EB77-8C3A3F4A3E50}"/>
          </ac:spMkLst>
        </pc:spChg>
        <pc:picChg chg="del mod">
          <ac:chgData name="Rachael Sandberg" userId="763b2010-32a7-406d-ab71-afb35fed0239" providerId="ADAL" clId="{78DA47D9-9AEC-4A1E-B552-2D4F63D5AD54}" dt="2025-02-11T01:18:10.329" v="34" actId="478"/>
          <ac:picMkLst>
            <pc:docMk/>
            <pc:sldMk cId="662169275" sldId="470"/>
            <ac:picMk id="6" creationId="{034843FE-F98D-3BB4-8FDF-C595108C7F12}"/>
          </ac:picMkLst>
        </pc:picChg>
        <pc:picChg chg="add mod ord">
          <ac:chgData name="Rachael Sandberg" userId="763b2010-32a7-406d-ab71-afb35fed0239" providerId="ADAL" clId="{78DA47D9-9AEC-4A1E-B552-2D4F63D5AD54}" dt="2025-02-11T01:33:16.623" v="428" actId="1076"/>
          <ac:picMkLst>
            <pc:docMk/>
            <pc:sldMk cId="662169275" sldId="470"/>
            <ac:picMk id="33" creationId="{E4821212-939A-44CA-462D-79DD2F0BC1F2}"/>
          </ac:picMkLst>
        </pc:picChg>
        <pc:cxnChg chg="add mod">
          <ac:chgData name="Rachael Sandberg" userId="763b2010-32a7-406d-ab71-afb35fed0239" providerId="ADAL" clId="{78DA47D9-9AEC-4A1E-B552-2D4F63D5AD54}" dt="2025-02-11T01:42:49.059" v="511" actId="1076"/>
          <ac:cxnSpMkLst>
            <pc:docMk/>
            <pc:sldMk cId="662169275" sldId="470"/>
            <ac:cxnSpMk id="2" creationId="{B5842E81-77F4-9E21-CC60-894767708FE3}"/>
          </ac:cxnSpMkLst>
        </pc:cxnChg>
        <pc:cxnChg chg="add mod">
          <ac:chgData name="Rachael Sandberg" userId="763b2010-32a7-406d-ab71-afb35fed0239" providerId="ADAL" clId="{78DA47D9-9AEC-4A1E-B552-2D4F63D5AD54}" dt="2025-02-11T01:42:42.811" v="509" actId="1076"/>
          <ac:cxnSpMkLst>
            <pc:docMk/>
            <pc:sldMk cId="662169275" sldId="470"/>
            <ac:cxnSpMk id="3" creationId="{11489012-57BC-539B-6522-374BE5EC473D}"/>
          </ac:cxnSpMkLst>
        </pc:cxnChg>
        <pc:cxnChg chg="mod">
          <ac:chgData name="Rachael Sandberg" userId="763b2010-32a7-406d-ab71-afb35fed0239" providerId="ADAL" clId="{78DA47D9-9AEC-4A1E-B552-2D4F63D5AD54}" dt="2025-02-11T01:21:00.142" v="119" actId="1076"/>
          <ac:cxnSpMkLst>
            <pc:docMk/>
            <pc:sldMk cId="662169275" sldId="470"/>
            <ac:cxnSpMk id="20" creationId="{22AE14F1-F3EE-7E04-21CF-5CD991800A9A}"/>
          </ac:cxnSpMkLst>
        </pc:cxnChg>
        <pc:cxnChg chg="mod">
          <ac:chgData name="Rachael Sandberg" userId="763b2010-32a7-406d-ab71-afb35fed0239" providerId="ADAL" clId="{78DA47D9-9AEC-4A1E-B552-2D4F63D5AD54}" dt="2025-02-11T01:33:31.526" v="432" actId="14100"/>
          <ac:cxnSpMkLst>
            <pc:docMk/>
            <pc:sldMk cId="662169275" sldId="470"/>
            <ac:cxnSpMk id="21" creationId="{C30AF3F4-DC7D-8E47-D0FC-76A2882E4710}"/>
          </ac:cxnSpMkLst>
        </pc:cxnChg>
        <pc:cxnChg chg="mod">
          <ac:chgData name="Rachael Sandberg" userId="763b2010-32a7-406d-ab71-afb35fed0239" providerId="ADAL" clId="{78DA47D9-9AEC-4A1E-B552-2D4F63D5AD54}" dt="2025-02-11T01:19:39.913" v="55" actId="1076"/>
          <ac:cxnSpMkLst>
            <pc:docMk/>
            <pc:sldMk cId="662169275" sldId="470"/>
            <ac:cxnSpMk id="22" creationId="{9E793E58-A59C-51CD-566C-6ADCF3C04E4E}"/>
          </ac:cxnSpMkLst>
        </pc:cxnChg>
        <pc:cxnChg chg="del mod">
          <ac:chgData name="Rachael Sandberg" userId="763b2010-32a7-406d-ab71-afb35fed0239" providerId="ADAL" clId="{78DA47D9-9AEC-4A1E-B552-2D4F63D5AD54}" dt="2025-02-11T01:21:15.482" v="123" actId="478"/>
          <ac:cxnSpMkLst>
            <pc:docMk/>
            <pc:sldMk cId="662169275" sldId="470"/>
            <ac:cxnSpMk id="23" creationId="{18AE6257-70D3-561B-5DEF-05E9860EE5B2}"/>
          </ac:cxnSpMkLst>
        </pc:cxnChg>
        <pc:cxnChg chg="del mod">
          <ac:chgData name="Rachael Sandberg" userId="763b2010-32a7-406d-ab71-afb35fed0239" providerId="ADAL" clId="{78DA47D9-9AEC-4A1E-B552-2D4F63D5AD54}" dt="2025-02-11T01:21:16.466" v="124" actId="478"/>
          <ac:cxnSpMkLst>
            <pc:docMk/>
            <pc:sldMk cId="662169275" sldId="470"/>
            <ac:cxnSpMk id="24" creationId="{B83AA5DA-BFDC-FEFD-508E-EF05C78A35F9}"/>
          </ac:cxnSpMkLst>
        </pc:cxnChg>
      </pc:sldChg>
      <pc:sldChg chg="addSp delSp modSp new mod">
        <pc:chgData name="Rachael Sandberg" userId="763b2010-32a7-406d-ab71-afb35fed0239" providerId="ADAL" clId="{78DA47D9-9AEC-4A1E-B552-2D4F63D5AD54}" dt="2025-02-11T01:35:31.432" v="468" actId="113"/>
        <pc:sldMkLst>
          <pc:docMk/>
          <pc:sldMk cId="183627678" sldId="471"/>
        </pc:sldMkLst>
        <pc:spChg chg="mod">
          <ac:chgData name="Rachael Sandberg" userId="763b2010-32a7-406d-ab71-afb35fed0239" providerId="ADAL" clId="{78DA47D9-9AEC-4A1E-B552-2D4F63D5AD54}" dt="2025-02-11T01:35:31.432" v="468" actId="113"/>
          <ac:spMkLst>
            <pc:docMk/>
            <pc:sldMk cId="183627678" sldId="471"/>
            <ac:spMk id="2" creationId="{7B77C1DB-28B3-DA2D-9B96-353D9F712537}"/>
          </ac:spMkLst>
        </pc:spChg>
        <pc:spChg chg="del">
          <ac:chgData name="Rachael Sandberg" userId="763b2010-32a7-406d-ab71-afb35fed0239" providerId="ADAL" clId="{78DA47D9-9AEC-4A1E-B552-2D4F63D5AD54}" dt="2025-02-11T01:27:30.584" v="181" actId="478"/>
          <ac:spMkLst>
            <pc:docMk/>
            <pc:sldMk cId="183627678" sldId="471"/>
            <ac:spMk id="3" creationId="{73917147-C2D9-C4BB-A176-7512D7EDF5A9}"/>
          </ac:spMkLst>
        </pc:spChg>
        <pc:spChg chg="add mod">
          <ac:chgData name="Rachael Sandberg" userId="763b2010-32a7-406d-ab71-afb35fed0239" providerId="ADAL" clId="{78DA47D9-9AEC-4A1E-B552-2D4F63D5AD54}" dt="2025-02-11T01:30:23.191" v="348" actId="1076"/>
          <ac:spMkLst>
            <pc:docMk/>
            <pc:sldMk cId="183627678" sldId="471"/>
            <ac:spMk id="6" creationId="{E9072C4C-907B-41AC-D77A-A76AB990EA19}"/>
          </ac:spMkLst>
        </pc:spChg>
        <pc:picChg chg="add mod">
          <ac:chgData name="Rachael Sandberg" userId="763b2010-32a7-406d-ab71-afb35fed0239" providerId="ADAL" clId="{78DA47D9-9AEC-4A1E-B552-2D4F63D5AD54}" dt="2025-02-11T01:29:22.937" v="247" actId="1076"/>
          <ac:picMkLst>
            <pc:docMk/>
            <pc:sldMk cId="183627678" sldId="471"/>
            <ac:picMk id="5" creationId="{E0A5EBF5-0711-50B4-1A57-0D797723F305}"/>
          </ac:picMkLst>
        </pc:picChg>
      </pc:sldChg>
      <pc:sldMasterChg chg="modSldLayout">
        <pc:chgData name="Rachael Sandberg" userId="763b2010-32a7-406d-ab71-afb35fed0239" providerId="ADAL" clId="{78DA47D9-9AEC-4A1E-B552-2D4F63D5AD54}" dt="2025-02-11T01:13:57.821" v="2"/>
        <pc:sldMasterMkLst>
          <pc:docMk/>
          <pc:sldMasterMk cId="2061616422" sldId="2147483737"/>
        </pc:sldMasterMkLst>
        <pc:sldLayoutChg chg="delSp">
          <pc:chgData name="Rachael Sandberg" userId="763b2010-32a7-406d-ab71-afb35fed0239" providerId="ADAL" clId="{78DA47D9-9AEC-4A1E-B552-2D4F63D5AD54}" dt="2025-02-11T01:13:57.821" v="2"/>
          <pc:sldLayoutMkLst>
            <pc:docMk/>
            <pc:sldMasterMk cId="2061616422" sldId="2147483737"/>
            <pc:sldLayoutMk cId="7345895" sldId="2147483750"/>
          </pc:sldLayoutMkLst>
          <pc:grpChg chg="del">
            <ac:chgData name="Rachael Sandberg" userId="763b2010-32a7-406d-ab71-afb35fed0239" providerId="ADAL" clId="{78DA47D9-9AEC-4A1E-B552-2D4F63D5AD54}" dt="2025-02-11T01:13:57.821" v="2"/>
            <ac:grpSpMkLst>
              <pc:docMk/>
              <pc:sldMasterMk cId="2061616422" sldId="2147483737"/>
              <pc:sldLayoutMk cId="7345895" sldId="2147483750"/>
              <ac:grpSpMk id="29" creationId="{00000000-0000-0000-0000-000000000000}"/>
            </ac:grpSpMkLst>
          </pc:gr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36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f3655272cb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f3655272cb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f3655272cb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f3655272cb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f3655272cb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f3655272cb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f3655272c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f3655272cb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f3655272cb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f3655272cb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e61cebcf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1e61cebcf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e61cebcfb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1e61cebcfb_2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1e61cebcfb_2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1e61cebcfb_2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17619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0574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8307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80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345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BE9B1BD7-8F62-244D-062B-D0A716D1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4BAE39C-758E-B299-0906-86DA058B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975" y="345440"/>
            <a:ext cx="9448803" cy="174354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ED21C7D0-0E84-DFA8-FC77-93D7B17FA7E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65250" y="2295525"/>
            <a:ext cx="9448800" cy="3652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F72DC-A10E-0921-2E94-08CAC9D5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8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0908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72748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68260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9658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44092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1541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0075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8636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61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rlieser@sd62.bc.ca" TargetMode="External"/><Relationship Id="rId3" Type="http://schemas.openxmlformats.org/officeDocument/2006/relationships/hyperlink" Target="https://outlook.office365.com/owa/calendar/MrRobertson@sd62.bc.ca/bookings/" TargetMode="External"/><Relationship Id="rId7" Type="http://schemas.openxmlformats.org/officeDocument/2006/relationships/hyperlink" Target="https://outlook.office365.com/owa/calendar/MrLsCounsellingAppointments@sd62.bc.ca/booking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mkiefert@sd62.bc.ca" TargetMode="External"/><Relationship Id="rId5" Type="http://schemas.openxmlformats.org/officeDocument/2006/relationships/hyperlink" Target="https://outlook.office365.com/owa/calendar/BelmontCounselling@sd62.bc.ca/bookings/" TargetMode="External"/><Relationship Id="rId10" Type="http://schemas.openxmlformats.org/officeDocument/2006/relationships/hyperlink" Target="mailto:rsandberg@sd62.bc.ca" TargetMode="External"/><Relationship Id="rId4" Type="http://schemas.openxmlformats.org/officeDocument/2006/relationships/hyperlink" Target="mailto:TRobertson@sd62.bc.ca" TargetMode="External"/><Relationship Id="rId9" Type="http://schemas.openxmlformats.org/officeDocument/2006/relationships/hyperlink" Target="https://outlook.office365.com/owa/calendar/RachaelSandbergCounsellorOZ@sd62.bc.ca/booking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education.gov.bc.ca/aspen/logon.d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belmontmyedportalsupport@sd62.bc.ca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elmont.web.sd62.bc.ca/programs/avid/" TargetMode="External"/><Relationship Id="rId2" Type="http://schemas.openxmlformats.org/officeDocument/2006/relationships/hyperlink" Target="https://belmont.web.sd62.bc.ca/programs/belmont-academies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35" y="1152515"/>
            <a:ext cx="10379765" cy="5094496"/>
          </a:xfrm>
        </p:spPr>
        <p:txBody>
          <a:bodyPr/>
          <a:lstStyle/>
          <a:p>
            <a:r>
              <a:rPr lang="en-US" sz="9600" dirty="0">
                <a:solidFill>
                  <a:schemeClr val="tx1"/>
                </a:solidFill>
                <a:latin typeface="Abadi" panose="020B0604020104020204" pitchFamily="34" charset="0"/>
              </a:rPr>
              <a:t>MyEd </a:t>
            </a:r>
            <a:br>
              <a:rPr lang="en-US" dirty="0">
                <a:solidFill>
                  <a:schemeClr val="tx1"/>
                </a:solidFill>
                <a:latin typeface="Abadi" panose="020B0604020104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badi" panose="020B0604020104020204" pitchFamily="34" charset="0"/>
              </a:rPr>
              <a:t>Course Selection instructions</a:t>
            </a:r>
            <a:br>
              <a:rPr lang="en-US" sz="6000" dirty="0">
                <a:solidFill>
                  <a:schemeClr val="tx1"/>
                </a:solidFill>
                <a:latin typeface="Abadi" panose="020B0604020104020204" pitchFamily="34" charset="0"/>
              </a:rPr>
            </a:br>
            <a:r>
              <a:rPr lang="en-US" sz="9600" dirty="0">
                <a:solidFill>
                  <a:schemeClr val="tx1"/>
                </a:solidFill>
                <a:latin typeface="Abadi" panose="020B0604020104020204" pitchFamily="34" charset="0"/>
              </a:rPr>
              <a:t>Grade 12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60CA-F817-0BAE-85DD-C45C7EA81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34" y="286596"/>
            <a:ext cx="12168140" cy="132589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Electives: Outside the Timetable </a:t>
            </a:r>
            <a:r>
              <a:rPr lang="en-US" b="1" dirty="0">
                <a:latin typeface="Abadi" panose="020B0604020104020204" pitchFamily="34" charset="0"/>
              </a:rPr>
              <a:t>(Optional) </a:t>
            </a:r>
            <a:endParaRPr lang="en-US" sz="6600" b="1" dirty="0">
              <a:latin typeface="Abadi" panose="020B06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9BA76D-B6C6-B49E-A3ED-36339B825298}"/>
              </a:ext>
            </a:extLst>
          </p:cNvPr>
          <p:cNvSpPr txBox="1"/>
          <p:nvPr/>
        </p:nvSpPr>
        <p:spPr>
          <a:xfrm>
            <a:off x="359264" y="2168973"/>
            <a:ext cx="25013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Then click “OK”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7F88CB-375A-B4D3-55AA-259A2F755020}"/>
              </a:ext>
            </a:extLst>
          </p:cNvPr>
          <p:cNvSpPr txBox="1"/>
          <p:nvPr/>
        </p:nvSpPr>
        <p:spPr>
          <a:xfrm>
            <a:off x="1108743" y="5812225"/>
            <a:ext cx="9615579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These are OPTIONAL, EXTRA courses you can choose to take.  They run before and/or after school on certain days.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3EF2BE-E695-8CB8-9444-6933F6BA0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506" y="1045775"/>
            <a:ext cx="7040764" cy="460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6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AE97-5A74-8DBB-3C1E-29A7B5F4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777" y="289679"/>
            <a:ext cx="10202248" cy="998311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Alternate Elective Requests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287A48-9FEA-6FB4-8696-D55BD06EA4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3754"/>
          <a:stretch/>
        </p:blipFill>
        <p:spPr>
          <a:xfrm>
            <a:off x="613440" y="1189199"/>
            <a:ext cx="10664921" cy="17024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695462-3594-012A-B6F5-B608B21386BE}"/>
              </a:ext>
            </a:extLst>
          </p:cNvPr>
          <p:cNvSpPr txBox="1"/>
          <p:nvPr/>
        </p:nvSpPr>
        <p:spPr>
          <a:xfrm>
            <a:off x="920977" y="3071191"/>
            <a:ext cx="10202248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You 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 </a:t>
            </a:r>
            <a:r>
              <a:rPr lang="en-US" b="0" i="0" dirty="0">
                <a:effectLst/>
                <a:latin typeface="Roboto" panose="02000000000000000000" pitchFamily="2" charset="0"/>
              </a:rPr>
              <a:t>get all of your 1st choice electives, so </a:t>
            </a:r>
            <a:r>
              <a:rPr lang="en-US" b="1" i="0" dirty="0">
                <a:effectLst/>
                <a:latin typeface="Roboto" panose="02000000000000000000" pitchFamily="2" charset="0"/>
              </a:rPr>
              <a:t>please enter </a:t>
            </a:r>
            <a:r>
              <a:rPr lang="en-US" sz="2800" b="1" i="0" dirty="0">
                <a:solidFill>
                  <a:schemeClr val="accent1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n-US" b="1" i="0" dirty="0">
                <a:effectLst/>
                <a:latin typeface="Roboto" panose="02000000000000000000" pitchFamily="2" charset="0"/>
              </a:rPr>
              <a:t> or more </a:t>
            </a:r>
            <a:r>
              <a:rPr lang="en-US" b="1" i="0" u="sng" dirty="0">
                <a:effectLst/>
                <a:latin typeface="Roboto" panose="02000000000000000000" pitchFamily="2" charset="0"/>
              </a:rPr>
              <a:t>different</a:t>
            </a:r>
            <a:r>
              <a:rPr lang="en-US" b="1" i="0" dirty="0">
                <a:effectLst/>
                <a:latin typeface="Roboto" panose="02000000000000000000" pitchFamily="2" charset="0"/>
              </a:rPr>
              <a:t> alternate electives</a:t>
            </a:r>
            <a:r>
              <a:rPr lang="en-US" b="0" i="0" dirty="0">
                <a:effectLst/>
                <a:latin typeface="Roboto" panose="02000000000000000000" pitchFamily="2" charset="0"/>
              </a:rPr>
              <a:t>. </a:t>
            </a:r>
            <a:endParaRPr lang="en-US" dirty="0">
              <a:latin typeface="Roboto" panose="02000000000000000000" pitchFamily="2" charset="0"/>
            </a:endParaRPr>
          </a:p>
          <a:p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entering the same course(s) in both ‘elective’ and ‘alternate’ sections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 </a:t>
            </a:r>
            <a:r>
              <a:rPr lang="en-US" b="0" i="0" dirty="0">
                <a:effectLst/>
                <a:latin typeface="Roboto" panose="02000000000000000000" pitchFamily="2" charset="0"/>
              </a:rPr>
              <a:t>guarantee you will get the course. </a:t>
            </a:r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not entering any alternates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</a:t>
            </a:r>
            <a:r>
              <a:rPr lang="en-US" b="0" i="0" dirty="0">
                <a:effectLst/>
                <a:latin typeface="Roboto" panose="02000000000000000000" pitchFamily="2" charset="0"/>
              </a:rPr>
              <a:t> guarantee you will get only your 1st choices.   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All that does it let the computer system put you into whatever course has space, and you may be stuck with it.  Therefore, you only help yourself by entering 2 or more different alternate electives.  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1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F3E6212-F5FD-6A98-8BC8-63E3B7F1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347" y="710287"/>
            <a:ext cx="10202248" cy="874895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Notes for your counsellor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033609-F0C9-0E0E-1E90-B501E15BA3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4419"/>
          <a:stretch/>
        </p:blipFill>
        <p:spPr>
          <a:xfrm>
            <a:off x="1280160" y="4964307"/>
            <a:ext cx="8305800" cy="15935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288B2F-8370-B912-5DAB-E2E6FC8D1CB9}"/>
              </a:ext>
            </a:extLst>
          </p:cNvPr>
          <p:cNvSpPr txBox="1"/>
          <p:nvPr/>
        </p:nvSpPr>
        <p:spPr>
          <a:xfrm>
            <a:off x="777240" y="1812806"/>
            <a:ext cx="98983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there’s anything your counsellor needs to know when adjusting your timetable for next year – please type it in this section.</a:t>
            </a:r>
          </a:p>
          <a:p>
            <a:r>
              <a:rPr lang="en-US" sz="2000" dirty="0"/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I’m taking Construction TASK in semester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 plan to take ________ in the summer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Some other electives I would like are _______, _________</a:t>
            </a:r>
          </a:p>
          <a:p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please don’t put “make sure I have classes with (a specific teacher) or (your friend’s name here)”  We are not able to make those accommodations.  </a:t>
            </a:r>
          </a:p>
        </p:txBody>
      </p:sp>
    </p:spTree>
    <p:extLst>
      <p:ext uri="{BB962C8B-B14F-4D97-AF65-F5344CB8AC3E}">
        <p14:creationId xmlns:p14="http://schemas.microsoft.com/office/powerpoint/2010/main" val="4049180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5"/>
          <p:cNvPicPr preferRelativeResize="0"/>
          <p:nvPr/>
        </p:nvPicPr>
        <p:blipFill rotWithShape="1">
          <a:blip r:embed="rId3">
            <a:alphaModFix/>
          </a:blip>
          <a:srcRect r="60603"/>
          <a:stretch/>
        </p:blipFill>
        <p:spPr>
          <a:xfrm>
            <a:off x="6903334" y="262401"/>
            <a:ext cx="4513535" cy="6451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5"/>
          <p:cNvSpPr txBox="1"/>
          <p:nvPr/>
        </p:nvSpPr>
        <p:spPr>
          <a:xfrm>
            <a:off x="892940" y="1368378"/>
            <a:ext cx="5170800" cy="3200836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3200" dirty="0">
                <a:latin typeface="Roboto"/>
                <a:ea typeface="Roboto"/>
                <a:cs typeface="Roboto"/>
                <a:sym typeface="Roboto"/>
              </a:rPr>
              <a:t>Once you’ve made your selections in each of the appropriate categories, </a:t>
            </a:r>
            <a:endParaRPr sz="3200" dirty="0"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" sz="3200" b="1" dirty="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Then click “Post” to submit your course selection. </a:t>
            </a:r>
            <a:r>
              <a:rPr lang="en" sz="3200" b="1" dirty="0">
                <a:latin typeface="Roboto"/>
                <a:ea typeface="Roboto"/>
                <a:cs typeface="Roboto"/>
                <a:sym typeface="Roboto"/>
              </a:rPr>
              <a:t>  </a:t>
            </a:r>
            <a:endParaRPr sz="3200" b="1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25"/>
          <p:cNvSpPr/>
          <p:nvPr/>
        </p:nvSpPr>
        <p:spPr>
          <a:xfrm rot="1962896">
            <a:off x="4452033" y="4849866"/>
            <a:ext cx="3062646" cy="8186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/>
          <p:nvPr/>
        </p:nvSpPr>
        <p:spPr>
          <a:xfrm>
            <a:off x="276837" y="671000"/>
            <a:ext cx="8237989" cy="452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Once you click “POST” - if you did it correctly, you will see a green pop-up box with a green check mark.</a:t>
            </a:r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If not done correctly, or missing something, you will see a red pop-up box with a red 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C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heck at the top of the page – it should say “8 primary, 2 alternates”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f more – then delete an elective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f less – then add an elective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3" name="Google Shape;18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06543" y="299665"/>
            <a:ext cx="2003467" cy="204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06543" y="2864979"/>
            <a:ext cx="1897643" cy="1803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236284-5AE6-3228-7A75-52B95FBF5B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837" y="5383173"/>
            <a:ext cx="11077575" cy="9715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4FB5AB0-54CE-1DDA-ECC5-DC916428F601}"/>
              </a:ext>
            </a:extLst>
          </p:cNvPr>
          <p:cNvCxnSpPr>
            <a:cxnSpLocks/>
          </p:cNvCxnSpPr>
          <p:nvPr/>
        </p:nvCxnSpPr>
        <p:spPr>
          <a:xfrm>
            <a:off x="6191075" y="4514850"/>
            <a:ext cx="965099" cy="9715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52549-350D-0AD4-BB95-46FD528AA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917" y="7169"/>
            <a:ext cx="10048461" cy="3421831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Abadi" panose="020B0604020104020204" pitchFamily="34" charset="0"/>
              </a:rPr>
              <a:t>You can make changes to course requests until window closes.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C435D98-4B1D-F972-D438-85B281CD5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824" y="4010092"/>
            <a:ext cx="11086352" cy="1637919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IF you make any changes –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make sure to always click </a:t>
            </a:r>
            <a:r>
              <a:rPr lang="en-US" sz="3200" dirty="0">
                <a:solidFill>
                  <a:srgbClr val="0070C0"/>
                </a:solidFill>
              </a:rPr>
              <a:t>‘Post’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each time </a:t>
            </a:r>
            <a:r>
              <a:rPr lang="en-US" sz="2400" dirty="0"/>
              <a:t>– to save the updated requests.</a:t>
            </a:r>
          </a:p>
        </p:txBody>
      </p:sp>
    </p:spTree>
    <p:extLst>
      <p:ext uri="{BB962C8B-B14F-4D97-AF65-F5344CB8AC3E}">
        <p14:creationId xmlns:p14="http://schemas.microsoft.com/office/powerpoint/2010/main" val="1760288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415600" y="546666"/>
            <a:ext cx="11360800" cy="237941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>
                <a:latin typeface="Abadi" panose="020B0604020104020204" pitchFamily="34" charset="0"/>
              </a:rPr>
              <a:t>Once the request window is closed, you have to go to your counsellor to make changes.</a:t>
            </a:r>
            <a:br>
              <a:rPr lang="en" dirty="0">
                <a:latin typeface="Abadi" panose="020B0604020104020204" pitchFamily="34" charset="0"/>
              </a:rPr>
            </a:br>
            <a:br>
              <a:rPr lang="en" sz="1400" dirty="0">
                <a:latin typeface="Abadi" panose="020B0604020104020204" pitchFamily="34" charset="0"/>
              </a:rPr>
            </a:br>
            <a:r>
              <a:rPr lang="en" dirty="0">
                <a:latin typeface="Abadi" panose="020B0604020104020204" pitchFamily="34" charset="0"/>
              </a:rPr>
              <a:t>If you have any questions or need assistance contact your counsellor.</a:t>
            </a:r>
            <a:endParaRPr dirty="0">
              <a:latin typeface="Abadi" panose="020B0604020104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D48069-2834-F4C8-71F3-62CA6BB7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42537"/>
              </p:ext>
            </p:extLst>
          </p:nvPr>
        </p:nvGraphicFramePr>
        <p:xfrm>
          <a:off x="1108710" y="3309620"/>
          <a:ext cx="9315450" cy="2564130"/>
        </p:xfrm>
        <a:graphic>
          <a:graphicData uri="http://schemas.openxmlformats.org/drawingml/2006/table">
            <a:tbl>
              <a:tblPr/>
              <a:tblGrid>
                <a:gridCol w="3105150">
                  <a:extLst>
                    <a:ext uri="{9D8B030D-6E8A-4147-A177-3AD203B41FA5}">
                      <a16:colId xmlns:a16="http://schemas.microsoft.com/office/drawing/2014/main" val="3369305864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614403981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851961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students with LAST names starting with: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Counsellor (</a:t>
                      </a:r>
                      <a:r>
                        <a:rPr lang="en-US" b="1">
                          <a:solidFill>
                            <a:srgbClr val="C92A2A"/>
                          </a:solidFill>
                          <a:effectLst/>
                          <a:latin typeface="Open Sans" panose="020B0606030504020204" pitchFamily="34" charset="0"/>
                        </a:rPr>
                        <a:t>click name</a:t>
                      </a:r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 to book appointment)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7348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A –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3"/>
                        </a:rPr>
                        <a:t>Todd Robertson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4"/>
                        </a:rPr>
                        <a:t>TRobertson@sd62.bc.ca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671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F – 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5"/>
                        </a:rPr>
                        <a:t>Michele Kiefert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6"/>
                        </a:rPr>
                        <a:t>mkiefert@sd62.bc.ca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73455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M-P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7"/>
                        </a:rPr>
                        <a:t>Ryan Lieser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8"/>
                        </a:rPr>
                        <a:t>rlieser@sd62.bc.ca 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32105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Q – 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9"/>
                        </a:rPr>
                        <a:t>Rachael Sandberg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10"/>
                        </a:rPr>
                        <a:t>rsandberg@sd62.bc.ca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911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177061" y="201686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Step 1: Log in to MyEd Student Portal</a:t>
            </a:r>
            <a:endParaRPr dirty="0"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177061" y="894634"/>
            <a:ext cx="8567904" cy="67152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" sz="2800" dirty="0"/>
              <a:t>Go to </a:t>
            </a:r>
            <a:r>
              <a:rPr lang="en" sz="2800" u="sng" dirty="0">
                <a:solidFill>
                  <a:schemeClr val="hlink"/>
                </a:solidFill>
                <a:hlinkClick r:id="rId3"/>
              </a:rPr>
              <a:t>https://myeducation.gov.bc.ca/aspen/logon.do</a:t>
            </a:r>
            <a:r>
              <a:rPr lang="en" sz="2800" dirty="0"/>
              <a:t>  </a:t>
            </a:r>
            <a:endParaRPr sz="2800" dirty="0"/>
          </a:p>
          <a:p>
            <a:pPr marL="0" indent="0" algn="ctr">
              <a:spcBef>
                <a:spcPts val="1600"/>
              </a:spcBef>
              <a:spcAft>
                <a:spcPts val="1600"/>
              </a:spcAft>
              <a:buNone/>
            </a:pPr>
            <a:endParaRPr sz="2800" dirty="0"/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4">
            <a:alphaModFix/>
          </a:blip>
          <a:srcRect l="34994" t="13327" r="36019" b="10259"/>
          <a:stretch/>
        </p:blipFill>
        <p:spPr>
          <a:xfrm>
            <a:off x="6192078" y="1874520"/>
            <a:ext cx="4246805" cy="47551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9A14E7-D660-863B-124D-9ABDC01C46B3}"/>
              </a:ext>
            </a:extLst>
          </p:cNvPr>
          <p:cNvSpPr txBox="1"/>
          <p:nvPr/>
        </p:nvSpPr>
        <p:spPr>
          <a:xfrm>
            <a:off x="262890" y="1936423"/>
            <a:ext cx="4510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Login ID: </a:t>
            </a:r>
            <a:r>
              <a:rPr lang="en-US" dirty="0"/>
              <a:t>full Belmont student number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EEC569-990B-F581-995C-8CAE47A2A8C0}"/>
              </a:ext>
            </a:extLst>
          </p:cNvPr>
          <p:cNvSpPr txBox="1"/>
          <p:nvPr/>
        </p:nvSpPr>
        <p:spPr>
          <a:xfrm>
            <a:off x="262890" y="2675157"/>
            <a:ext cx="51622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Forgotten Password?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enter your LOGIN ID and click “I forgot my password”.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new temporary password will be emailed to you.</a:t>
            </a:r>
          </a:p>
          <a:p>
            <a:endParaRPr lang="en-US" dirty="0"/>
          </a:p>
          <a:p>
            <a:r>
              <a:rPr lang="en-US" dirty="0"/>
              <a:t>Disabled Account?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Email: </a:t>
            </a:r>
            <a:r>
              <a:rPr lang="en-US" dirty="0">
                <a:hlinkClick r:id="rId5"/>
              </a:rPr>
              <a:t>belmontmyedportalsupport@sd62.bc.ca</a:t>
            </a:r>
            <a:r>
              <a:rPr lang="en-US" dirty="0"/>
              <a:t>  for assistance.  Be sure to include your first and last name, and your full student number.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415600" y="2506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Once logged in you will see this page</a:t>
            </a:r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415600" y="998433"/>
            <a:ext cx="6819590" cy="12418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en" sz="3100" dirty="0"/>
              <a:t>(If using a phone – need to click “view full site”)</a:t>
            </a:r>
          </a:p>
          <a:p>
            <a:pPr marL="0" indent="0">
              <a:buNone/>
            </a:pPr>
            <a:endParaRPr lang="en" dirty="0"/>
          </a:p>
          <a:p>
            <a:pPr marL="0" indent="0">
              <a:buNone/>
            </a:pPr>
            <a:r>
              <a:rPr lang="en" sz="3800" dirty="0"/>
              <a:t>Click the “My Info” tab</a:t>
            </a:r>
            <a:endParaRPr sz="38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19" name="Google Shape;119;p19"/>
          <p:cNvPicPr preferRelativeResize="0"/>
          <p:nvPr/>
        </p:nvPicPr>
        <p:blipFill>
          <a:blip r:embed="rId3">
            <a:alphaModFix/>
          </a:blip>
          <a:srcRect t="6631"/>
          <a:stretch/>
        </p:blipFill>
        <p:spPr>
          <a:xfrm>
            <a:off x="2221540" y="2240280"/>
            <a:ext cx="9697433" cy="4091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415600" y="1914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Next: Click the “Requests” button </a:t>
            </a:r>
            <a:r>
              <a:rPr lang="en" sz="2815"/>
              <a:t>(on the left side menu)</a:t>
            </a:r>
            <a:endParaRPr sz="2815"/>
          </a:p>
        </p:txBody>
      </p:sp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9817" y="1303953"/>
            <a:ext cx="9135418" cy="5106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415600" y="226033"/>
            <a:ext cx="11360800" cy="167084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The next screen will begin with some instructions for the grade you are going into.</a:t>
            </a:r>
            <a:endParaRPr dirty="0"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415600" y="1355273"/>
            <a:ext cx="6797051" cy="70883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Please read carefully, then begin to scroll down.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2289A8-971D-8DAA-A694-6A1E7B9E7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325" y="1926617"/>
            <a:ext cx="10039350" cy="47053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E4821212-939A-44CA-462D-79DD2F0BC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387" y="236779"/>
            <a:ext cx="5841692" cy="58995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3B42E-FAD0-FD4E-7070-71518EBB02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>
            <a:normAutofit fontScale="92500" lnSpcReduction="20000"/>
          </a:bodyPr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ACCE95-A6E7-0448-80D0-872B107AA98D}"/>
              </a:ext>
            </a:extLst>
          </p:cNvPr>
          <p:cNvSpPr txBox="1"/>
          <p:nvPr/>
        </p:nvSpPr>
        <p:spPr>
          <a:xfrm>
            <a:off x="116188" y="1335528"/>
            <a:ext cx="381429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Click here to enter any required grade 10 or 11 courses you did not pass or still need to take.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C0B83E-10A3-208E-3C60-BFA279936B01}"/>
              </a:ext>
            </a:extLst>
          </p:cNvPr>
          <p:cNvCxnSpPr>
            <a:cxnSpLocks/>
          </p:cNvCxnSpPr>
          <p:nvPr/>
        </p:nvCxnSpPr>
        <p:spPr>
          <a:xfrm>
            <a:off x="3724712" y="1677798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F3511EB-4226-DFED-5C70-B7953FCB05A3}"/>
              </a:ext>
            </a:extLst>
          </p:cNvPr>
          <p:cNvSpPr txBox="1"/>
          <p:nvPr/>
        </p:nvSpPr>
        <p:spPr>
          <a:xfrm>
            <a:off x="129165" y="2616707"/>
            <a:ext cx="36408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Choose ONE (1) English 11 course.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45B8FE-32DA-E82E-26CD-0A649840A4C7}"/>
              </a:ext>
            </a:extLst>
          </p:cNvPr>
          <p:cNvSpPr txBox="1"/>
          <p:nvPr/>
        </p:nvSpPr>
        <p:spPr>
          <a:xfrm>
            <a:off x="921159" y="3143151"/>
            <a:ext cx="2526952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ELL </a:t>
            </a:r>
            <a:r>
              <a:rPr lang="en-US" sz="1400" dirty="0"/>
              <a:t>– Only for ELL students </a:t>
            </a: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2AE14F1-F3EE-7E04-21CF-5CD991800A9A}"/>
              </a:ext>
            </a:extLst>
          </p:cNvPr>
          <p:cNvCxnSpPr>
            <a:cxnSpLocks/>
          </p:cNvCxnSpPr>
          <p:nvPr/>
        </p:nvCxnSpPr>
        <p:spPr>
          <a:xfrm>
            <a:off x="3762818" y="2237727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0AF3F4-DC7D-8E47-D0FC-76A2882E4710}"/>
              </a:ext>
            </a:extLst>
          </p:cNvPr>
          <p:cNvCxnSpPr>
            <a:cxnSpLocks/>
          </p:cNvCxnSpPr>
          <p:nvPr/>
        </p:nvCxnSpPr>
        <p:spPr>
          <a:xfrm flipV="1">
            <a:off x="3647536" y="2806257"/>
            <a:ext cx="865740" cy="17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793E58-A59C-51CD-566C-6ADCF3C04E4E}"/>
              </a:ext>
            </a:extLst>
          </p:cNvPr>
          <p:cNvCxnSpPr>
            <a:cxnSpLocks/>
          </p:cNvCxnSpPr>
          <p:nvPr/>
        </p:nvCxnSpPr>
        <p:spPr>
          <a:xfrm>
            <a:off x="3647536" y="3367901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B6913A0-456E-09C4-8105-1799E22FDB27}"/>
              </a:ext>
            </a:extLst>
          </p:cNvPr>
          <p:cNvSpPr txBox="1"/>
          <p:nvPr/>
        </p:nvSpPr>
        <p:spPr>
          <a:xfrm>
            <a:off x="2131238" y="4959080"/>
            <a:ext cx="1363395" cy="30777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See slide #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ADBCE3-2699-E278-2FD7-B01214C27F24}"/>
              </a:ext>
            </a:extLst>
          </p:cNvPr>
          <p:cNvSpPr txBox="1"/>
          <p:nvPr/>
        </p:nvSpPr>
        <p:spPr>
          <a:xfrm>
            <a:off x="8247368" y="5509801"/>
            <a:ext cx="3281422" cy="30777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Optional / extra </a:t>
            </a:r>
            <a:r>
              <a:rPr lang="en-US" sz="1400" dirty="0"/>
              <a:t>courses - See slide # 10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5464EB3-1D13-6274-6C96-187652C321EA}"/>
              </a:ext>
            </a:extLst>
          </p:cNvPr>
          <p:cNvSpPr txBox="1"/>
          <p:nvPr/>
        </p:nvSpPr>
        <p:spPr>
          <a:xfrm>
            <a:off x="2114857" y="4419217"/>
            <a:ext cx="1363395" cy="30777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See slide # 8</a:t>
            </a:r>
          </a:p>
        </p:txBody>
      </p:sp>
      <p:sp>
        <p:nvSpPr>
          <p:cNvPr id="31" name="Right Brace 30">
            <a:extLst>
              <a:ext uri="{FF2B5EF4-FFF2-40B4-BE49-F238E27FC236}">
                <a16:creationId xmlns:a16="http://schemas.microsoft.com/office/drawing/2014/main" id="{97CC8DB0-26ED-6146-07A7-9AF820CE854F}"/>
              </a:ext>
            </a:extLst>
          </p:cNvPr>
          <p:cNvSpPr/>
          <p:nvPr/>
        </p:nvSpPr>
        <p:spPr>
          <a:xfrm>
            <a:off x="9230796" y="1449319"/>
            <a:ext cx="731600" cy="374175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75099B9-1BCD-0803-2069-F2A617B967AB}"/>
              </a:ext>
            </a:extLst>
          </p:cNvPr>
          <p:cNvSpPr txBox="1"/>
          <p:nvPr/>
        </p:nvSpPr>
        <p:spPr>
          <a:xfrm>
            <a:off x="116188" y="2077415"/>
            <a:ext cx="364082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Choose ONE (1) Career Life Education course.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B3E768-595D-78BF-EB77-8C3A3F4A3E50}"/>
              </a:ext>
            </a:extLst>
          </p:cNvPr>
          <p:cNvSpPr txBox="1"/>
          <p:nvPr/>
        </p:nvSpPr>
        <p:spPr>
          <a:xfrm>
            <a:off x="10135957" y="2432090"/>
            <a:ext cx="1865941" cy="224676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sections must have a combined total of 8 classes.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B5842E81-77F4-9E21-CC60-894767708FE3}"/>
              </a:ext>
            </a:extLst>
          </p:cNvPr>
          <p:cNvCxnSpPr>
            <a:cxnSpLocks/>
          </p:cNvCxnSpPr>
          <p:nvPr/>
        </p:nvCxnSpPr>
        <p:spPr>
          <a:xfrm>
            <a:off x="3536203" y="4538673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1489012-57BC-539B-6522-374BE5EC473D}"/>
              </a:ext>
            </a:extLst>
          </p:cNvPr>
          <p:cNvCxnSpPr>
            <a:cxnSpLocks/>
          </p:cNvCxnSpPr>
          <p:nvPr/>
        </p:nvCxnSpPr>
        <p:spPr>
          <a:xfrm>
            <a:off x="3558762" y="5133820"/>
            <a:ext cx="7885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169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80256-21D0-A7EC-463C-9FBA03C906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12" y="1908612"/>
            <a:ext cx="11361490" cy="3088285"/>
          </a:xfrm>
          <a:prstGeom prst="rect">
            <a:avLst/>
          </a:prstGeom>
        </p:spPr>
      </p:pic>
      <p:sp>
        <p:nvSpPr>
          <p:cNvPr id="164" name="Google Shape;164;p24"/>
          <p:cNvSpPr txBox="1"/>
          <p:nvPr/>
        </p:nvSpPr>
        <p:spPr>
          <a:xfrm>
            <a:off x="339112" y="61479"/>
            <a:ext cx="10944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533" b="1" dirty="0">
                <a:latin typeface="Roboto"/>
                <a:ea typeface="Roboto"/>
                <a:cs typeface="Roboto"/>
                <a:sym typeface="Roboto"/>
              </a:rPr>
              <a:t>Under “Electives” tabs</a:t>
            </a:r>
            <a:r>
              <a:rPr lang="en" sz="2267" dirty="0">
                <a:latin typeface="Roboto"/>
                <a:ea typeface="Roboto"/>
                <a:cs typeface="Roboto"/>
                <a:sym typeface="Roboto"/>
              </a:rPr>
              <a:t>, click through the pages and select your top choices for electives, then click “ok” at the bottom. </a:t>
            </a:r>
            <a:endParaRPr sz="2267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24"/>
          <p:cNvSpPr/>
          <p:nvPr/>
        </p:nvSpPr>
        <p:spPr>
          <a:xfrm>
            <a:off x="11320488" y="2146263"/>
            <a:ext cx="532400" cy="3050307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7" name="Google Shape;167;p24"/>
          <p:cNvSpPr txBox="1"/>
          <p:nvPr/>
        </p:nvSpPr>
        <p:spPr>
          <a:xfrm>
            <a:off x="1756935" y="5085137"/>
            <a:ext cx="909057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dirty="0">
                <a:latin typeface="Roboto"/>
                <a:ea typeface="Roboto"/>
                <a:cs typeface="Roboto"/>
                <a:sym typeface="Roboto"/>
              </a:rPr>
              <a:t>Depending on the device you’re using, there may be a few more options below the screen, so please </a:t>
            </a:r>
            <a:r>
              <a:rPr lang="en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hold the cursor over the right side border to activate the slide bar 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to reveal a few more classes on that page.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24"/>
          <p:cNvSpPr/>
          <p:nvPr/>
        </p:nvSpPr>
        <p:spPr>
          <a:xfrm>
            <a:off x="2152593" y="1908612"/>
            <a:ext cx="328232" cy="340473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168" name="Google Shape;168;p24"/>
          <p:cNvSpPr/>
          <p:nvPr/>
        </p:nvSpPr>
        <p:spPr>
          <a:xfrm rot="-1824134">
            <a:off x="10434524" y="5038888"/>
            <a:ext cx="825977" cy="3153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9" name="Google Shape;169;p24"/>
          <p:cNvSpPr txBox="1"/>
          <p:nvPr/>
        </p:nvSpPr>
        <p:spPr>
          <a:xfrm>
            <a:off x="3627152" y="1239752"/>
            <a:ext cx="4430870" cy="615513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Click “&gt;” to go to the next page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24"/>
          <p:cNvSpPr/>
          <p:nvPr/>
        </p:nvSpPr>
        <p:spPr>
          <a:xfrm rot="-842557">
            <a:off x="2617958" y="1811324"/>
            <a:ext cx="872061" cy="228468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7C1DB-28B3-DA2D-9B96-353D9F712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452" y="367197"/>
            <a:ext cx="11251096" cy="1531177"/>
          </a:xfrm>
        </p:spPr>
        <p:txBody>
          <a:bodyPr>
            <a:normAutofit/>
          </a:bodyPr>
          <a:lstStyle/>
          <a:p>
            <a:r>
              <a:rPr lang="en-US" sz="4800" b="1" dirty="0"/>
              <a:t>Camosun college courses </a:t>
            </a:r>
            <a:br>
              <a:rPr lang="en-US" sz="4800" dirty="0"/>
            </a:br>
            <a:r>
              <a:rPr lang="en-US" sz="4800" dirty="0"/>
              <a:t>(dual credit)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A5EBF5-0711-50B4-1A57-0D797723F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844" y="2171186"/>
            <a:ext cx="7963704" cy="44149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072C4C-907B-41AC-D77A-A76AB990EA19}"/>
              </a:ext>
            </a:extLst>
          </p:cNvPr>
          <p:cNvSpPr txBox="1"/>
          <p:nvPr/>
        </p:nvSpPr>
        <p:spPr>
          <a:xfrm>
            <a:off x="285101" y="2434281"/>
            <a:ext cx="31500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 courses require an application – see the Career Centre for more information. </a:t>
            </a:r>
          </a:p>
        </p:txBody>
      </p:sp>
    </p:spTree>
    <p:extLst>
      <p:ext uri="{BB962C8B-B14F-4D97-AF65-F5344CB8AC3E}">
        <p14:creationId xmlns:p14="http://schemas.microsoft.com/office/powerpoint/2010/main" val="18362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FFA1-C030-3663-DF15-C06748A21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75" y="270207"/>
            <a:ext cx="11291508" cy="132589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Abadi" panose="020B0604020104020204" pitchFamily="34" charset="0"/>
              </a:rPr>
              <a:t>Electives: Choice Programs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E0928-F486-02B9-EFBC-9F863ADF46BE}"/>
              </a:ext>
            </a:extLst>
          </p:cNvPr>
          <p:cNvSpPr txBox="1"/>
          <p:nvPr/>
        </p:nvSpPr>
        <p:spPr>
          <a:xfrm>
            <a:off x="661370" y="1874728"/>
            <a:ext cx="26485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Then click “OK”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FB750D-EAD5-5D02-78DB-A654EE4EC4DF}"/>
              </a:ext>
            </a:extLst>
          </p:cNvPr>
          <p:cNvSpPr txBox="1"/>
          <p:nvPr/>
        </p:nvSpPr>
        <p:spPr>
          <a:xfrm>
            <a:off x="553672" y="5736873"/>
            <a:ext cx="10837477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Reminder – these courses count as 2 electives each and will need a separate application submitted.  Click </a:t>
            </a:r>
            <a:r>
              <a:rPr lang="en-US" sz="2400" dirty="0">
                <a:hlinkClick r:id="rId2"/>
              </a:rPr>
              <a:t>Academies</a:t>
            </a:r>
            <a:r>
              <a:rPr lang="en-US" sz="2400" dirty="0"/>
              <a:t> or </a:t>
            </a:r>
            <a:r>
              <a:rPr lang="en-US" sz="2400" dirty="0">
                <a:hlinkClick r:id="rId3"/>
              </a:rPr>
              <a:t>AVID</a:t>
            </a:r>
            <a:r>
              <a:rPr lang="en-US" sz="2400" dirty="0"/>
              <a:t> for more information.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72EC94-B656-839D-826D-F795518B1C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5139" y="1322715"/>
            <a:ext cx="6761922" cy="421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90260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D7C3E5-1734-4636-9EC5-AEB06BF1FB2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178</TotalTime>
  <Words>875</Words>
  <Application>Microsoft Office PowerPoint</Application>
  <PresentationFormat>Widescreen</PresentationFormat>
  <Paragraphs>87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Abadi</vt:lpstr>
      <vt:lpstr>Arial</vt:lpstr>
      <vt:lpstr>Calibri</vt:lpstr>
      <vt:lpstr>Gill Sans MT</vt:lpstr>
      <vt:lpstr>Open Sans</vt:lpstr>
      <vt:lpstr>Roboto</vt:lpstr>
      <vt:lpstr>Wingdings</vt:lpstr>
      <vt:lpstr>Gallery</vt:lpstr>
      <vt:lpstr>MyEd  Course Selection instructions Grade 12</vt:lpstr>
      <vt:lpstr>Step 1: Log in to MyEd Student Portal</vt:lpstr>
      <vt:lpstr>Once logged in you will see this page</vt:lpstr>
      <vt:lpstr>Next: Click the “Requests” button (on the left side menu)</vt:lpstr>
      <vt:lpstr>The next screen will begin with some instructions for the grade you are going into.</vt:lpstr>
      <vt:lpstr>PowerPoint Presentation</vt:lpstr>
      <vt:lpstr>PowerPoint Presentation</vt:lpstr>
      <vt:lpstr>Camosun college courses  (dual credit)</vt:lpstr>
      <vt:lpstr>Electives: Choice Programs </vt:lpstr>
      <vt:lpstr>Electives: Outside the Timetable (Optional) </vt:lpstr>
      <vt:lpstr>Alternate Elective Requests</vt:lpstr>
      <vt:lpstr>Notes for your counsellor</vt:lpstr>
      <vt:lpstr>PowerPoint Presentation</vt:lpstr>
      <vt:lpstr>PowerPoint Presentation</vt:lpstr>
      <vt:lpstr>You can make changes to course requests until window closes.</vt:lpstr>
      <vt:lpstr>Once the request window is closed, you have to go to your counsellor to make changes.  If you have any questions or need assistance contact your counsellor.</vt:lpstr>
    </vt:vector>
  </TitlesOfParts>
  <Company>Sooke School District 62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Rachael Sandberg</dc:creator>
  <cp:lastModifiedBy>Rachael Sandberg</cp:lastModifiedBy>
  <cp:revision>3</cp:revision>
  <dcterms:created xsi:type="dcterms:W3CDTF">2025-02-07T23:07:03Z</dcterms:created>
  <dcterms:modified xsi:type="dcterms:W3CDTF">2025-02-12T01:31:04Z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